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4.xml" ContentType="application/vnd.openxmlformats-officedocument.presentationml.comments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media/image75.png" ContentType="image/png"/>
  <Override PartName="/ppt/media/image9.png" ContentType="image/png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71.png" ContentType="image/png"/>
  <Override PartName="/ppt/media/image5.png" ContentType="image/png"/>
  <Override PartName="/ppt/media/image120.png" ContentType="image/png"/>
  <Override PartName="/ppt/media/image48.png" ContentType="image/png"/>
  <Override PartName="/ppt/media/image3.jpeg" ContentType="image/jpeg"/>
  <Override PartName="/ppt/media/image45.jpeg" ContentType="image/jpeg"/>
  <Override PartName="/ppt/media/image70.png" ContentType="image/png"/>
  <Override PartName="/ppt/media/image4.png" ContentType="image/png"/>
  <Override PartName="/ppt/media/image41.png" ContentType="image/png"/>
  <Override PartName="/ppt/media/image8.jpeg" ContentType="image/jpe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29.jpeg" ContentType="image/jpeg"/>
  <Override PartName="/ppt/media/image10.png" ContentType="image/png"/>
  <Override PartName="/ppt/media/image11.png" ContentType="image/png"/>
  <Override PartName="/ppt/media/image12.png" ContentType="image/png"/>
  <Override PartName="/ppt/media/image19.png" ContentType="image/png"/>
  <Override PartName="/ppt/media/image86.png" ContentType="image/png"/>
  <Override PartName="/ppt/media/image13.jpeg" ContentType="image/jpe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39.png" ContentType="image/png"/>
  <Override PartName="/ppt/media/image40.jpeg" ContentType="image/jpe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125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54.jpeg" ContentType="image/jpe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6.png" ContentType="image/png"/>
  <Override PartName="/ppt/media/image47.png" ContentType="image/png"/>
  <Override PartName="/ppt/media/image121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128.jpeg" ContentType="image/jpeg"/>
  <Override PartName="/ppt/media/image55.png" ContentType="image/png"/>
  <Override PartName="/ppt/media/image56.png" ContentType="image/png"/>
  <Override PartName="/ppt/media/image131.png" ContentType="image/png"/>
  <Override PartName="/ppt/media/image59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140.png" ContentType="image/png"/>
  <Override PartName="/ppt/media/image68.png" ContentType="image/png"/>
  <Override PartName="/ppt/media/image138.png" ContentType="image/png"/>
  <Override PartName="/ppt/media/image69.jpeg" ContentType="image/jpeg"/>
  <Override PartName="/ppt/media/image74.png" ContentType="image/png"/>
  <Override PartName="/ppt/media/image76.png" ContentType="image/png"/>
  <Override PartName="/ppt/media/image77.jpeg" ContentType="image/jpe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9.png" ContentType="image/png"/>
  <Override PartName="/ppt/media/image87.jpeg" ContentType="image/jpeg"/>
  <Override PartName="/ppt/media/image88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jpeg" ContentType="image/jpe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1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19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6.png" ContentType="image/png"/>
  <Override PartName="/ppt/media/image127.jpeg" ContentType="image/jpeg"/>
  <Override PartName="/ppt/media/image129.png" ContentType="image/png"/>
  <Override PartName="/ppt/media/image130.jpeg" ContentType="image/jpe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41.png" ContentType="image/png"/>
  <Override PartName="/ppt/media/image142.png" ContentType="image/png"/>
  <Override PartName="/ppt/media/image143.png" ContentType="image/png"/>
  <Override PartName="/ppt/commentAuthors.xml" ContentType="application/vnd.openxmlformats-officedocument.presentationml.commentAuthor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7559675" cy="10691812"/>
</p:presentation>
</file>

<file path=ppt/commentAuthors.xml><?xml version="1.0" encoding="utf-8"?>
<p:cmAuthorLst xmlns:p="http://schemas.openxmlformats.org/presentationml/2006/main">
  <p:cmAuthor id="0" name="User" initials="U" lastIdx="1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commentAuthors" Target="commentAuthors.xml"/>
</Relationships>
</file>

<file path=ppt/comments/comment4.xml><?xml version="1.0" encoding="utf-8"?>
<p:cmLst xmlns:p="http://schemas.openxmlformats.org/presentationml/2006/main">
  <p:cm authorId="0" dt="2021-03-02T17:59:09.954000000" idx="1">
    <p:pos x="0" y="0"/>
    <p:text>Sofia - ver como podemos inserir a customização, acrescentar coisas ao pedido. Customização é um diferencial</p:tex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Clique para mover o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BD49F38-FDC0-47C5-8ED5-EF62B79EFDA7}" type="slidenum">
              <a:rPr b="0" lang="pt-BR" sz="1400" spc="-1" strike="noStrike">
                <a:latin typeface="Times New Roman"/>
              </a:rPr>
              <a:t>1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480" cy="4007160"/>
          </a:xfrm>
          <a:prstGeom prst="rect">
            <a:avLst/>
          </a:prstGeom>
        </p:spPr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* Vera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1. Verificar se o usuário não estiver logado, fazer Login ou pedir para cadastrar (Tela de Cadastro do Cliente).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2. Opções: Consumir no local, retirar no local,  Delivery ou Agendar para retirar.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Se for selecionado Delivery, manter o endereço ou cadastrar outro endereço. 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3. Inserir nome da Pessoa que vai receber o Delivery (campo opcional). Observação: Nem sempre que paga é quem vai receber a encomenda.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 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480" cy="4007160"/>
          </a:xfrm>
          <a:prstGeom prst="rect">
            <a:avLst/>
          </a:prstGeom>
        </p:spPr>
      </p:sp>
      <p:sp>
        <p:nvSpPr>
          <p:cNvPr id="6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* Vera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1. Mostrar as seguintes opções de pagamento: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Cartão de crédito, Cartão de débito, Pague Seguro, Mercado Pago, Pix ou PicPay.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Quando for implementar o E-Commerce deverá verificar com o cliente quais serão as formas de pagamento. 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655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* Vera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1. Talvez essa tela tenha que ser analisada se vai ser desenvolvida ou não.</a:t>
            </a:r>
            <a:endParaRPr b="0" lang="pt-BR" sz="16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840" cy="4007520"/>
          </a:xfrm>
          <a:prstGeom prst="rect">
            <a:avLst/>
          </a:prstGeom>
        </p:spPr>
      </p:sp>
      <p:sp>
        <p:nvSpPr>
          <p:cNvPr id="657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840" cy="480924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* Vera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1. Menu principal seria composto por: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	</a:t>
            </a:r>
            <a:r>
              <a:rPr b="0" lang="pt-BR" sz="1600" spc="-1" strike="noStrike">
                <a:latin typeface="Calibri"/>
              </a:rPr>
              <a:t>- Cadastros (Usuários, Fornecedor, Cliente, Ingredientes, Cardápio, Promoção)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	</a:t>
            </a:r>
            <a:r>
              <a:rPr b="0" lang="pt-BR" sz="1600" spc="-1" strike="noStrike">
                <a:latin typeface="Calibri"/>
              </a:rPr>
              <a:t>- Vendas (Acompanhamento de Pedidos, Faturamento)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	</a:t>
            </a:r>
            <a:r>
              <a:rPr b="0" lang="pt-BR" sz="1600" spc="-1" strike="noStrike">
                <a:latin typeface="Calibri"/>
              </a:rPr>
              <a:t>- Estoque (Controles, Compras)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	</a:t>
            </a:r>
            <a:r>
              <a:rPr b="0" lang="pt-BR" sz="1600" spc="-1" strike="noStrike">
                <a:latin typeface="Calibri"/>
              </a:rPr>
              <a:t>- Relatórios (Definidos pelo cliente)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	</a:t>
            </a:r>
            <a:r>
              <a:rPr b="0" lang="pt-BR" sz="1600" spc="-1" strike="noStrike">
                <a:latin typeface="Calibri"/>
              </a:rPr>
              <a:t>- Configurações (Atendimento, Localização, Perfis)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2. Definir perfis de usuário para segurança do Administrador.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3. No meio tem que ter algum gráfico ou informação que o administrador veja como está o andamento do seu negócio.</a:t>
            </a:r>
            <a:endParaRPr b="0" lang="pt-BR" sz="16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840" cy="4007520"/>
          </a:xfrm>
          <a:prstGeom prst="rect">
            <a:avLst/>
          </a:prstGeom>
        </p:spPr>
      </p:sp>
      <p:sp>
        <p:nvSpPr>
          <p:cNvPr id="6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Anotações Vera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1. Aparecer a data e hora no lado esquerdo superior para ter como referência.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2. Dúvidas: esses pedidos serão atualizados? E caso termine o dia, alguém sempre vai fazer o fechamento? Temos de analisar se faz sentido desenvolver essa tela.</a:t>
            </a:r>
            <a:endParaRPr b="0" lang="pt-BR" sz="16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840" cy="4007520"/>
          </a:xfrm>
          <a:prstGeom prst="rect">
            <a:avLst/>
          </a:prstGeom>
        </p:spPr>
      </p:sp>
      <p:sp>
        <p:nvSpPr>
          <p:cNvPr id="6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* Vera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1. Serão duas telas separadas, ou seja, Upload do Cardápio e Upload de Promoção.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2. </a:t>
            </a:r>
            <a:r>
              <a:rPr b="0" lang="pt-BR" sz="1600" spc="-1" strike="noStrike">
                <a:latin typeface="Calibri"/>
                <a:ea typeface="Arial"/>
              </a:rPr>
              <a:t>Diferente do cardápio, a de Promoção poderá ter uma descrição, Imagem e o link para o Instagram sobre a promoção.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  <a:ea typeface="Arial"/>
              </a:rPr>
              <a:t>3. Pensar como inserir os opcionais (extras) de cada prato.</a:t>
            </a:r>
            <a:endParaRPr b="0" lang="pt-BR" sz="16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840" cy="4007520"/>
          </a:xfrm>
          <a:prstGeom prst="rect">
            <a:avLst/>
          </a:prstGeom>
        </p:spPr>
      </p:sp>
      <p:sp>
        <p:nvSpPr>
          <p:cNvPr id="66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* Vera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1. Alguns relatórios que foram solicitados pelo Nico: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- Relatórios de produtos X venda;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- Exportação para arquivo PDF;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- Relatório de consumo de produtos;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- Relatório do estoque e estoque mínimo.</a:t>
            </a:r>
            <a:endParaRPr b="0" lang="pt-BR" sz="16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840" cy="4007520"/>
          </a:xfrm>
          <a:prstGeom prst="rect">
            <a:avLst/>
          </a:prstGeom>
        </p:spPr>
      </p:sp>
      <p:sp>
        <p:nvSpPr>
          <p:cNvPr id="6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* Vera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1. Lista dos clientes com as comidas e bebidas que mais consumiram.</a:t>
            </a:r>
            <a:endParaRPr b="0" lang="pt-BR" sz="16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840" cy="4007520"/>
          </a:xfrm>
          <a:prstGeom prst="rect">
            <a:avLst/>
          </a:prstGeom>
        </p:spPr>
      </p:sp>
      <p:sp>
        <p:nvSpPr>
          <p:cNvPr id="66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* Vera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1. Ao invés de lista de pedidos, poderia ser algo como o Faturamento do dia ou de algum período.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840" cy="4007520"/>
          </a:xfrm>
          <a:prstGeom prst="rect">
            <a:avLst/>
          </a:prstGeom>
        </p:spPr>
      </p:sp>
      <p:sp>
        <p:nvSpPr>
          <p:cNvPr id="669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840" cy="480924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* Vera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Cadastro de Fornecedor</a:t>
            </a:r>
            <a:endParaRPr b="0" lang="pt-BR" sz="16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Dados do cadastro: Nome ou Razão Social, Tipo (Pessoa física ou Jurídica), C</a:t>
            </a:r>
            <a:r>
              <a:rPr b="0" lang="pt-BR" sz="1600" spc="-1" strike="noStrike">
                <a:latin typeface="Calibri"/>
                <a:ea typeface="Microsoft YaHei"/>
              </a:rPr>
              <a:t>PF ou CNPJ, endereço, pessoa de contato, telefone fixo, celular (whatsapp), e-mail,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informações comerciais (banco, c/c), condições de pagamento (à vista ou faturado 28dd, 35dd, 45dd, etc)</a:t>
            </a:r>
            <a:endParaRPr b="0" lang="pt-BR" sz="16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840" cy="4007520"/>
          </a:xfrm>
          <a:prstGeom prst="rect">
            <a:avLst/>
          </a:prstGeom>
        </p:spPr>
      </p:sp>
      <p:sp>
        <p:nvSpPr>
          <p:cNvPr id="671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840" cy="480924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* Vera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Cadastro e gestão dos ingredientes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Dados do cadastro: código, descrição, unidade, quantidade mínima em estoque, quantidade em estoque.</a:t>
            </a:r>
            <a:endParaRPr b="0" lang="pt-BR" sz="16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Cada ingrediente utilizado deverá estar relacionado com a gestão de compras, ou seja, toda vez que os ingredientes forem utilizados nos pratos, o estoque deverá ser reduzido e quando chegar ao mínimo, o respectivo ingrediente deverá estar na lista de compras.</a:t>
            </a:r>
            <a:endParaRPr b="0" lang="pt-BR" sz="16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Necessário ter integração com os fornecedores cadastrados para saber quem fornece determinado ingrediente.</a:t>
            </a:r>
            <a:endParaRPr b="0" lang="pt-BR" sz="16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840" cy="4007520"/>
          </a:xfrm>
          <a:prstGeom prst="rect">
            <a:avLst/>
          </a:prstGeom>
        </p:spPr>
      </p:sp>
      <p:sp>
        <p:nvSpPr>
          <p:cNvPr id="673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840" cy="480924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* Vera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Ficha técnica dos produtos (comidas e bebidas)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Cada um dos pratos deverá conter a ficha técnica com os ingredientes a serem utilizados e o tempo de preparo.</a:t>
            </a:r>
            <a:endParaRPr b="0" lang="pt-BR" sz="16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480" cy="4007160"/>
          </a:xfrm>
          <a:prstGeom prst="rect">
            <a:avLst/>
          </a:prstGeom>
        </p:spPr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* Vera: 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1. Contato – refere-se a localização, horários de atendimento e contato através de telefone (whatsapp) ou e-mail.</a:t>
            </a:r>
            <a:r>
              <a:rPr b="0" lang="pt-BR" sz="1600" spc="-1" strike="noStrike">
                <a:latin typeface="Calibri"/>
                <a:ea typeface="Microsoft YaHei"/>
              </a:rPr>
              <a:t> 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  <a:ea typeface="Microsoft YaHei"/>
              </a:rPr>
              <a:t>2. Sugestão para a faixa de Promoções: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  <a:ea typeface="Microsoft YaHei"/>
              </a:rPr>
              <a:t>Cada uma das imagens das promoções, ter um link relacionado que direcione  para o Instagram ou Facebook com as informações das promoções. Seria uma forma de não precisar mudar sempre as promoções.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  <a:ea typeface="Microsoft YaHei"/>
              </a:rPr>
              <a:t>Além das promoções, poderia ter outras imagens dos espaços da Tijolo ou de algum prato, etc.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  <a:ea typeface="Microsoft YaHei"/>
              </a:rPr>
              <a:t>* Sofia: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  <a:ea typeface="Microsoft YaHei"/>
              </a:rPr>
              <a:t>Voltando a ideia das promoções direcionadas para o Insta ou Face. Sugerir opção ao Nico.</a:t>
            </a:r>
            <a:endParaRPr b="0" lang="pt-BR" sz="16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480" cy="4007160"/>
          </a:xfrm>
          <a:prstGeom prst="rect">
            <a:avLst/>
          </a:prstGeom>
        </p:spPr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* Vera: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1. No início da página poderia ter alguma breve descrição: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“</a:t>
            </a:r>
            <a:r>
              <a:rPr b="0" lang="pt-BR" sz="1600" spc="-1" strike="noStrike">
                <a:latin typeface="Calibri"/>
              </a:rPr>
              <a:t>Faça seu pedido. Você tem as opções de : Consumo Local, Retirada ou Delivery.”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2. Definir quantos pratos aparecerão por página. Se a lista for grande, talvez seja melhor aparecer página por página.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* Sofia: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1. Ver como podemos inserir a customização, acrescentar opções ao pedido como por exemplo: pasta, pão, queijo, etc. Customização é um diferencial.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 </a:t>
            </a:r>
            <a:endParaRPr b="0" lang="pt-BR" sz="16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480" cy="4007160"/>
          </a:xfrm>
          <a:prstGeom prst="rect">
            <a:avLst/>
          </a:prstGeom>
        </p:spPr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* Vera: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3.1. Sugestão para a descrição dessa página ao lado de alguma imagem que retrata a Tijolo.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A Tijolo é um projeto da Camila Alves, chef curitibana que tem como preferência construir pratos simples, descomplicados, sazonal, com ingredientes frescos e insumos locais, sem refinados ou processados. Temos também opções veganas.</a:t>
            </a:r>
            <a:endParaRPr b="0" lang="pt-BR" sz="16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O Projeto TijoloCWB cresceu e oferece bocaditos, vinhos orgânicos ou biodinâmicos e cervejas artesanais locais.</a:t>
            </a:r>
            <a:endParaRPr b="0" lang="pt-BR" sz="16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b="0" lang="pt-BR" sz="1600" spc="-1" strike="noStrike">
                <a:latin typeface="Arial"/>
              </a:rPr>
              <a:t>Observação: Como o site será acessado mais pelo celular, talvez não precise ter muitas imagens.</a:t>
            </a:r>
            <a:endParaRPr b="0" lang="pt-BR" sz="16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480" cy="4007160"/>
          </a:xfrm>
          <a:prstGeom prst="rect">
            <a:avLst/>
          </a:prstGeom>
        </p:spPr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* Vera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1. Verificar com o Nico os tipos de contato. Se terá mesmo um e-mail em que alguém irá retornar, senão talvez seja melhor deixar só o telefone como forma de contato.</a:t>
            </a:r>
            <a:endParaRPr b="0" lang="pt-BR" sz="16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480" cy="4007160"/>
          </a:xfrm>
          <a:prstGeom prst="rect">
            <a:avLst/>
          </a:prstGeom>
        </p:spPr>
      </p:sp>
      <p:sp>
        <p:nvSpPr>
          <p:cNvPr id="6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* Vera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1. O link "Adicionar mais produtos" ou “Continuar comprando” deve direcionar para a página do Cardápio. </a:t>
            </a:r>
            <a:endParaRPr b="0" lang="pt-BR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647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*Vera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1. Verificar se o usuário não estiver logado, fazer Login ou pedir para cadastrar os dados.</a:t>
            </a:r>
            <a:endParaRPr b="0" lang="pt-BR" sz="16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* Vera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1600" spc="-1" strike="noStrike">
                <a:latin typeface="Calibri"/>
              </a:rPr>
              <a:t> </a:t>
            </a:r>
            <a:r>
              <a:rPr b="0" lang="pt-BR" sz="1600" spc="-1" strike="noStrike">
                <a:latin typeface="Calibri"/>
              </a:rPr>
              <a:t>1. Quando o cliente esquecer a senha, verificar como será a dinâmica. Se encaminha uma confirmação para o e-mail dele para cadastrar uma nova senha.</a:t>
            </a:r>
            <a:endParaRPr b="0" lang="pt-BR" sz="16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hyperlink" Target="https://minhaconta.americanas.com.br/v2" TargetMode="External"/><Relationship Id="rId8" Type="http://schemas.openxmlformats.org/officeDocument/2006/relationships/hyperlink" Target="https://minhaconta.americanas.com.br/v2/orders" TargetMode="External"/><Relationship Id="rId9" Type="http://schemas.openxmlformats.org/officeDocument/2006/relationships/hyperlink" Target="https://cliente.americanas.com.br/simple-login/logout/?next=https%3A%2F%2Fwww.americanas.com.br%2F" TargetMode="External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slideLayout" Target="../slideLayouts/slideLayout13.xml"/><Relationship Id="rId1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5.jpe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hyperlink" Target="https://minhaconta.americanas.com.br/v2" TargetMode="External"/><Relationship Id="rId8" Type="http://schemas.openxmlformats.org/officeDocument/2006/relationships/hyperlink" Target="https://minhaconta.americanas.com.br/v2/orders" TargetMode="External"/><Relationship Id="rId9" Type="http://schemas.openxmlformats.org/officeDocument/2006/relationships/hyperlink" Target="https://cliente.americanas.com.br/simple-login/logout/?next=https%3A%2F%2Fwww.americanas.com.br%2F" TargetMode="External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slideLayout" Target="../slideLayouts/slideLayout13.xml"/><Relationship Id="rId1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Relationship Id="rId16" Type="http://schemas.openxmlformats.org/officeDocument/2006/relationships/image" Target="../media/image120.png"/><Relationship Id="rId17" Type="http://schemas.openxmlformats.org/officeDocument/2006/relationships/image" Target="../media/image121.png"/><Relationship Id="rId18" Type="http://schemas.openxmlformats.org/officeDocument/2006/relationships/image" Target="../media/image122.png"/><Relationship Id="rId19" Type="http://schemas.openxmlformats.org/officeDocument/2006/relationships/image" Target="../media/image123.png"/><Relationship Id="rId20" Type="http://schemas.openxmlformats.org/officeDocument/2006/relationships/image" Target="../media/image124.png"/><Relationship Id="rId21" Type="http://schemas.openxmlformats.org/officeDocument/2006/relationships/hyperlink" Target="https://minhaconta.americanas.com.br/v2" TargetMode="External"/><Relationship Id="rId22" Type="http://schemas.openxmlformats.org/officeDocument/2006/relationships/hyperlink" Target="https://minhaconta.americanas.com.br/v2/orders" TargetMode="External"/><Relationship Id="rId23" Type="http://schemas.openxmlformats.org/officeDocument/2006/relationships/hyperlink" Target="https://cliente.americanas.com.br/simple-login/logout/?next=https%3A%2F%2Fwww.americanas.com.br%2F" TargetMode="External"/><Relationship Id="rId24" Type="http://schemas.openxmlformats.org/officeDocument/2006/relationships/image" Target="../media/image125.jpeg"/><Relationship Id="rId25" Type="http://schemas.openxmlformats.org/officeDocument/2006/relationships/slideLayout" Target="../slideLayouts/slideLayout13.xml"/><Relationship Id="rId2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8.jpeg"/><Relationship Id="rId2" Type="http://schemas.openxmlformats.org/officeDocument/2006/relationships/image" Target="../media/image12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0.jpeg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hyperlink" Target="https://minhaconta.americanas.com.br/v2" TargetMode="External"/><Relationship Id="rId11" Type="http://schemas.openxmlformats.org/officeDocument/2006/relationships/hyperlink" Target="https://minhaconta.americanas.com.br/v2/orders" TargetMode="External"/><Relationship Id="rId12" Type="http://schemas.openxmlformats.org/officeDocument/2006/relationships/hyperlink" Target="https://cliente.americanas.com.br/simple-login/logout/?next=https%3A%2F%2Fwww.americanas.com.br%2F" TargetMode="External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jpe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slideLayout" Target="../slideLayouts/slideLayout13.xml"/><Relationship Id="rId19" Type="http://schemas.openxmlformats.org/officeDocument/2006/relationships/comments" Target="../comments/comment4.xml"/><Relationship Id="rId20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jpe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hyperlink" Target="https://minhaconta.americanas.com.br/v2" TargetMode="External"/><Relationship Id="rId9" Type="http://schemas.openxmlformats.org/officeDocument/2006/relationships/hyperlink" Target="https://minhaconta.americanas.com.br/v2/orders" TargetMode="External"/><Relationship Id="rId10" Type="http://schemas.openxmlformats.org/officeDocument/2006/relationships/hyperlink" Target="https://cliente.americanas.com.br/simple-login/logout/?next=https%3A%2F%2Fwww.americanas.com.br%2F" TargetMode="External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hyperlink" Target="https://minhaconta.americanas.com.br/v2" TargetMode="External"/><Relationship Id="rId9" Type="http://schemas.openxmlformats.org/officeDocument/2006/relationships/hyperlink" Target="https://minhaconta.americanas.com.br/v2/orders" TargetMode="External"/><Relationship Id="rId10" Type="http://schemas.openxmlformats.org/officeDocument/2006/relationships/hyperlink" Target="https://cliente.americanas.com.br/simple-login/logout/?next=https%3A%2F%2Fwww.americanas.com.br%2F" TargetMode="External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jpe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hyperlink" Target="https://minhaconta.americanas.com.br/v2" TargetMode="External"/><Relationship Id="rId19" Type="http://schemas.openxmlformats.org/officeDocument/2006/relationships/hyperlink" Target="https://minhaconta.americanas.com.br/v2/orders" TargetMode="External"/><Relationship Id="rId20" Type="http://schemas.openxmlformats.org/officeDocument/2006/relationships/hyperlink" Target="https://cliente.americanas.com.br/simple-login/logout/?next=https%3A%2F%2Fwww.americanas.com.br%2F" TargetMode="External"/><Relationship Id="rId21" Type="http://schemas.openxmlformats.org/officeDocument/2006/relationships/slideLayout" Target="../slideLayouts/slideLayout13.xml"/><Relationship Id="rId2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hyperlink" Target="https://minhaconta.americanas.com.br/v2" TargetMode="External"/><Relationship Id="rId10" Type="http://schemas.openxmlformats.org/officeDocument/2006/relationships/hyperlink" Target="https://minhaconta.americanas.com.br/v2/orders" TargetMode="External"/><Relationship Id="rId11" Type="http://schemas.openxmlformats.org/officeDocument/2006/relationships/hyperlink" Target="https://cliente.americanas.com.br/simple-login/logout/?next=https%3A%2F%2Fwww.americanas.com.br%2F" TargetMode="External"/><Relationship Id="rId12" Type="http://schemas.openxmlformats.org/officeDocument/2006/relationships/slideLayout" Target="../slideLayouts/slideLayout13.xml"/><Relationship Id="rId1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hyperlink" Target="https://minhaconta.americanas.com.br/v2" TargetMode="External"/><Relationship Id="rId12" Type="http://schemas.openxmlformats.org/officeDocument/2006/relationships/hyperlink" Target="https://minhaconta.americanas.com.br/v2/orders" TargetMode="External"/><Relationship Id="rId13" Type="http://schemas.openxmlformats.org/officeDocument/2006/relationships/hyperlink" Target="https://cliente.americanas.com.br/simple-login/logout/?next=https%3A%2F%2Fwww.americanas.com.br%2F" TargetMode="External"/><Relationship Id="rId14" Type="http://schemas.openxmlformats.org/officeDocument/2006/relationships/slideLayout" Target="../slideLayouts/slideLayout13.xml"/><Relationship Id="rId1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0"/>
            <a:ext cx="12192120" cy="1671120"/>
          </a:xfrm>
          <a:prstGeom prst="rect">
            <a:avLst/>
          </a:prstGeom>
          <a:solidFill>
            <a:srgbClr val="d2885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/>
          <p:cNvSpPr/>
          <p:nvPr/>
        </p:nvSpPr>
        <p:spPr>
          <a:xfrm>
            <a:off x="2613240" y="732960"/>
            <a:ext cx="116640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Home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3580920" y="73296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Cardápio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5127840" y="73296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Quem Somos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6" name="CustomShape 5"/>
          <p:cNvSpPr/>
          <p:nvPr/>
        </p:nvSpPr>
        <p:spPr>
          <a:xfrm>
            <a:off x="6687000" y="74376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Contato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87" name="Group 6"/>
          <p:cNvGrpSpPr/>
          <p:nvPr/>
        </p:nvGrpSpPr>
        <p:grpSpPr>
          <a:xfrm>
            <a:off x="9219960" y="682560"/>
            <a:ext cx="457200" cy="454680"/>
            <a:chOff x="9219960" y="682560"/>
            <a:chExt cx="457200" cy="454680"/>
          </a:xfrm>
        </p:grpSpPr>
        <p:pic>
          <p:nvPicPr>
            <p:cNvPr id="88" name="Picture 4" descr=""/>
            <p:cNvPicPr/>
            <p:nvPr/>
          </p:nvPicPr>
          <p:blipFill>
            <a:blip r:embed="rId1"/>
            <a:stretch/>
          </p:blipFill>
          <p:spPr>
            <a:xfrm>
              <a:off x="9238320" y="682560"/>
              <a:ext cx="438840" cy="40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89" name="CustomShape 7"/>
            <p:cNvSpPr/>
            <p:nvPr/>
          </p:nvSpPr>
          <p:spPr>
            <a:xfrm>
              <a:off x="9219960" y="682560"/>
              <a:ext cx="438840" cy="454680"/>
            </a:xfrm>
            <a:prstGeom prst="ellipse">
              <a:avLst/>
            </a:prstGeom>
            <a:noFill/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90" name="Imagem 24" descr=""/>
          <p:cNvPicPr/>
          <p:nvPr/>
        </p:nvPicPr>
        <p:blipFill>
          <a:blip r:embed="rId2"/>
          <a:srcRect l="81859" t="27529" r="8391" b="19876"/>
          <a:stretch/>
        </p:blipFill>
        <p:spPr>
          <a:xfrm>
            <a:off x="10591560" y="537120"/>
            <a:ext cx="1017360" cy="789480"/>
          </a:xfrm>
          <a:prstGeom prst="rect">
            <a:avLst/>
          </a:prstGeom>
          <a:ln>
            <a:noFill/>
          </a:ln>
        </p:spPr>
      </p:pic>
      <p:sp>
        <p:nvSpPr>
          <p:cNvPr id="91" name="CustomShape 8"/>
          <p:cNvSpPr/>
          <p:nvPr/>
        </p:nvSpPr>
        <p:spPr>
          <a:xfrm>
            <a:off x="4870080" y="0"/>
            <a:ext cx="1950480" cy="362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Cabeçalho-fixo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92" name="Group 9"/>
          <p:cNvGrpSpPr/>
          <p:nvPr/>
        </p:nvGrpSpPr>
        <p:grpSpPr>
          <a:xfrm>
            <a:off x="10659240" y="1686600"/>
            <a:ext cx="1514160" cy="4974480"/>
            <a:chOff x="10659240" y="1686600"/>
            <a:chExt cx="1514160" cy="4974480"/>
          </a:xfrm>
        </p:grpSpPr>
        <p:pic>
          <p:nvPicPr>
            <p:cNvPr id="93" name="Picture 2" descr=""/>
            <p:cNvPicPr/>
            <p:nvPr/>
          </p:nvPicPr>
          <p:blipFill>
            <a:blip r:embed="rId3"/>
            <a:stretch/>
          </p:blipFill>
          <p:spPr>
            <a:xfrm rot="5400000">
              <a:off x="9005040" y="3342600"/>
              <a:ext cx="4824360" cy="15123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94" name="Group 10"/>
            <p:cNvGrpSpPr/>
            <p:nvPr/>
          </p:nvGrpSpPr>
          <p:grpSpPr>
            <a:xfrm>
              <a:off x="10659240" y="5963760"/>
              <a:ext cx="458280" cy="697320"/>
              <a:chOff x="10659240" y="5963760"/>
              <a:chExt cx="458280" cy="697320"/>
            </a:xfrm>
          </p:grpSpPr>
          <p:sp>
            <p:nvSpPr>
              <p:cNvPr id="95" name="CustomShape 11"/>
              <p:cNvSpPr/>
              <p:nvPr/>
            </p:nvSpPr>
            <p:spPr>
              <a:xfrm>
                <a:off x="10659240" y="6009840"/>
                <a:ext cx="458280" cy="48132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6" name="CustomShape 12"/>
              <p:cNvSpPr/>
              <p:nvPr/>
            </p:nvSpPr>
            <p:spPr>
              <a:xfrm>
                <a:off x="10680840" y="5963760"/>
                <a:ext cx="325800" cy="69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4000" spc="-1" strike="noStrike">
                    <a:solidFill>
                      <a:srgbClr val="843c0b"/>
                    </a:solidFill>
                    <a:latin typeface="Calibri"/>
                    <a:ea typeface="DejaVu Sans"/>
                  </a:rPr>
                  <a:t>^</a:t>
                </a:r>
                <a:endParaRPr b="0" lang="pt-BR" sz="4000" spc="-1" strike="noStrike">
                  <a:latin typeface="Arial"/>
                </a:endParaRPr>
              </a:p>
            </p:txBody>
          </p:sp>
        </p:grpSp>
      </p:grpSp>
      <p:sp>
        <p:nvSpPr>
          <p:cNvPr id="97" name="CustomShape 13"/>
          <p:cNvSpPr/>
          <p:nvPr/>
        </p:nvSpPr>
        <p:spPr>
          <a:xfrm>
            <a:off x="9360720" y="-8640"/>
            <a:ext cx="3136680" cy="63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ENDEREÇO  XXXXX</a:t>
            </a:r>
            <a:endParaRPr b="0" lang="pt-B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Xxxx xxxx xxxx</a:t>
            </a:r>
            <a:endParaRPr b="0" lang="pt-B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(41) 99880-0625(Whatsapp)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98" name="CustomShape 14"/>
          <p:cNvSpPr/>
          <p:nvPr/>
        </p:nvSpPr>
        <p:spPr>
          <a:xfrm>
            <a:off x="9563760" y="620640"/>
            <a:ext cx="1063440" cy="63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Olá, faça Login / Cadastre-se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99" name="Imagem 42" descr=""/>
          <p:cNvPicPr/>
          <p:nvPr/>
        </p:nvPicPr>
        <p:blipFill>
          <a:blip r:embed="rId4"/>
          <a:srcRect l="1456" t="0" r="0" b="0"/>
          <a:stretch/>
        </p:blipFill>
        <p:spPr>
          <a:xfrm>
            <a:off x="168480" y="203040"/>
            <a:ext cx="1612440" cy="1264680"/>
          </a:xfrm>
          <a:prstGeom prst="rect">
            <a:avLst/>
          </a:prstGeom>
          <a:ln>
            <a:noFill/>
          </a:ln>
        </p:spPr>
      </p:pic>
      <p:sp>
        <p:nvSpPr>
          <p:cNvPr id="100" name="CustomShape 15"/>
          <p:cNvSpPr/>
          <p:nvPr/>
        </p:nvSpPr>
        <p:spPr>
          <a:xfrm>
            <a:off x="350280" y="204120"/>
            <a:ext cx="1248480" cy="2710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LOGO</a:t>
            </a:r>
            <a:endParaRPr b="0" lang="pt-BR" sz="1200" spc="-1" strike="noStrike">
              <a:latin typeface="Arial"/>
            </a:endParaRPr>
          </a:p>
        </p:txBody>
      </p:sp>
      <p:grpSp>
        <p:nvGrpSpPr>
          <p:cNvPr id="101" name="Group 16"/>
          <p:cNvGrpSpPr/>
          <p:nvPr/>
        </p:nvGrpSpPr>
        <p:grpSpPr>
          <a:xfrm>
            <a:off x="8358480" y="490680"/>
            <a:ext cx="645120" cy="642240"/>
            <a:chOff x="8358480" y="490680"/>
            <a:chExt cx="645120" cy="642240"/>
          </a:xfrm>
        </p:grpSpPr>
        <p:pic>
          <p:nvPicPr>
            <p:cNvPr id="102" name="Imagem 34" descr=""/>
            <p:cNvPicPr/>
            <p:nvPr/>
          </p:nvPicPr>
          <p:blipFill>
            <a:blip r:embed="rId5"/>
            <a:stretch/>
          </p:blipFill>
          <p:spPr>
            <a:xfrm>
              <a:off x="8358480" y="678240"/>
              <a:ext cx="454680" cy="4546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03" name="Group 17"/>
            <p:cNvGrpSpPr/>
            <p:nvPr/>
          </p:nvGrpSpPr>
          <p:grpSpPr>
            <a:xfrm>
              <a:off x="8665560" y="490680"/>
              <a:ext cx="338040" cy="307080"/>
              <a:chOff x="8665560" y="490680"/>
              <a:chExt cx="338040" cy="307080"/>
            </a:xfrm>
          </p:grpSpPr>
          <p:sp>
            <p:nvSpPr>
              <p:cNvPr id="104" name="CustomShape 18"/>
              <p:cNvSpPr/>
              <p:nvPr/>
            </p:nvSpPr>
            <p:spPr>
              <a:xfrm>
                <a:off x="8665560" y="490680"/>
                <a:ext cx="338040" cy="3070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5" name="CustomShape 19"/>
              <p:cNvSpPr/>
              <p:nvPr/>
            </p:nvSpPr>
            <p:spPr>
              <a:xfrm>
                <a:off x="8709120" y="522360"/>
                <a:ext cx="275040" cy="225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9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1</a:t>
                </a:r>
                <a:endParaRPr b="0" lang="pt-BR" sz="900" spc="-1" strike="noStrike">
                  <a:latin typeface="Arial"/>
                </a:endParaRPr>
              </a:p>
            </p:txBody>
          </p:sp>
        </p:grpSp>
      </p:grpSp>
      <p:sp>
        <p:nvSpPr>
          <p:cNvPr id="106" name="CustomShape 20"/>
          <p:cNvSpPr/>
          <p:nvPr/>
        </p:nvSpPr>
        <p:spPr>
          <a:xfrm>
            <a:off x="5003280" y="1865880"/>
            <a:ext cx="1166400" cy="362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Home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7" name="CustomShape 21"/>
          <p:cNvSpPr/>
          <p:nvPr/>
        </p:nvSpPr>
        <p:spPr>
          <a:xfrm>
            <a:off x="4968000" y="3020400"/>
            <a:ext cx="1166400" cy="362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Cardápio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8" name="CustomShape 22"/>
          <p:cNvSpPr/>
          <p:nvPr/>
        </p:nvSpPr>
        <p:spPr>
          <a:xfrm>
            <a:off x="4608000" y="4172400"/>
            <a:ext cx="1788480" cy="362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Quem somos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9" name="CustomShape 23"/>
          <p:cNvSpPr/>
          <p:nvPr/>
        </p:nvSpPr>
        <p:spPr>
          <a:xfrm>
            <a:off x="4880880" y="5400000"/>
            <a:ext cx="1166400" cy="362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Contato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roup 1"/>
          <p:cNvGrpSpPr/>
          <p:nvPr/>
        </p:nvGrpSpPr>
        <p:grpSpPr>
          <a:xfrm>
            <a:off x="10641240" y="1692000"/>
            <a:ext cx="1514160" cy="5131080"/>
            <a:chOff x="10641240" y="1692000"/>
            <a:chExt cx="1514160" cy="5131080"/>
          </a:xfrm>
        </p:grpSpPr>
        <p:pic>
          <p:nvPicPr>
            <p:cNvPr id="386" name="Picture 2" descr=""/>
            <p:cNvPicPr/>
            <p:nvPr/>
          </p:nvPicPr>
          <p:blipFill>
            <a:blip r:embed="rId1"/>
            <a:stretch/>
          </p:blipFill>
          <p:spPr>
            <a:xfrm rot="5400000">
              <a:off x="8898120" y="3436560"/>
              <a:ext cx="5001840" cy="15123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87" name="Group 2"/>
            <p:cNvGrpSpPr/>
            <p:nvPr/>
          </p:nvGrpSpPr>
          <p:grpSpPr>
            <a:xfrm>
              <a:off x="10641240" y="6226200"/>
              <a:ext cx="458280" cy="596880"/>
              <a:chOff x="10641240" y="6226200"/>
              <a:chExt cx="458280" cy="596880"/>
            </a:xfrm>
          </p:grpSpPr>
          <p:sp>
            <p:nvSpPr>
              <p:cNvPr id="388" name="CustomShape 3"/>
              <p:cNvSpPr/>
              <p:nvPr/>
            </p:nvSpPr>
            <p:spPr>
              <a:xfrm>
                <a:off x="10641240" y="6265800"/>
                <a:ext cx="458280" cy="411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89" name="CustomShape 4"/>
              <p:cNvSpPr/>
              <p:nvPr/>
            </p:nvSpPr>
            <p:spPr>
              <a:xfrm>
                <a:off x="10662840" y="6226200"/>
                <a:ext cx="325800" cy="596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4000" spc="-1" strike="noStrike">
                    <a:solidFill>
                      <a:srgbClr val="843c0b"/>
                    </a:solidFill>
                    <a:latin typeface="Calibri"/>
                    <a:ea typeface="DejaVu Sans"/>
                  </a:rPr>
                  <a:t>^</a:t>
                </a:r>
                <a:endParaRPr b="0" lang="pt-BR" sz="4000" spc="-1" strike="noStrike">
                  <a:latin typeface="Arial"/>
                </a:endParaRPr>
              </a:p>
            </p:txBody>
          </p:sp>
        </p:grpSp>
      </p:grpSp>
      <p:sp>
        <p:nvSpPr>
          <p:cNvPr id="390" name="CustomShape 5"/>
          <p:cNvSpPr/>
          <p:nvPr/>
        </p:nvSpPr>
        <p:spPr>
          <a:xfrm>
            <a:off x="702720" y="1780200"/>
            <a:ext cx="61963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c55a11"/>
                </a:solidFill>
                <a:latin typeface="Arial"/>
                <a:ea typeface="DejaVu Sans"/>
              </a:rPr>
              <a:t>Opções do pedido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Consumir no local (   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Retirar no local (   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Delivery (   )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391" name="Imagem 40" descr=""/>
          <p:cNvPicPr/>
          <p:nvPr/>
        </p:nvPicPr>
        <p:blipFill>
          <a:blip r:embed="rId2"/>
          <a:stretch/>
        </p:blipFill>
        <p:spPr>
          <a:xfrm>
            <a:off x="10583280" y="1702440"/>
            <a:ext cx="454680" cy="454680"/>
          </a:xfrm>
          <a:prstGeom prst="rect">
            <a:avLst/>
          </a:prstGeom>
          <a:ln>
            <a:noFill/>
          </a:ln>
        </p:spPr>
      </p:pic>
      <p:sp>
        <p:nvSpPr>
          <p:cNvPr id="392" name="CustomShape 6"/>
          <p:cNvSpPr/>
          <p:nvPr/>
        </p:nvSpPr>
        <p:spPr>
          <a:xfrm>
            <a:off x="0" y="7200"/>
            <a:ext cx="12191400" cy="1671120"/>
          </a:xfrm>
          <a:prstGeom prst="rect">
            <a:avLst/>
          </a:prstGeom>
          <a:solidFill>
            <a:srgbClr val="d2885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7"/>
          <p:cNvSpPr/>
          <p:nvPr/>
        </p:nvSpPr>
        <p:spPr>
          <a:xfrm>
            <a:off x="2613240" y="735480"/>
            <a:ext cx="116640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Home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94" name="CustomShape 8"/>
          <p:cNvSpPr/>
          <p:nvPr/>
        </p:nvSpPr>
        <p:spPr>
          <a:xfrm>
            <a:off x="3580920" y="7354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Cardápio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95" name="CustomShape 9"/>
          <p:cNvSpPr/>
          <p:nvPr/>
        </p:nvSpPr>
        <p:spPr>
          <a:xfrm>
            <a:off x="5091840" y="7354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Quem Somos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96" name="CustomShape 10"/>
          <p:cNvSpPr/>
          <p:nvPr/>
        </p:nvSpPr>
        <p:spPr>
          <a:xfrm>
            <a:off x="6543000" y="7462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Contato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397" name="Group 11"/>
          <p:cNvGrpSpPr/>
          <p:nvPr/>
        </p:nvGrpSpPr>
        <p:grpSpPr>
          <a:xfrm>
            <a:off x="9219960" y="685080"/>
            <a:ext cx="457200" cy="454680"/>
            <a:chOff x="9219960" y="685080"/>
            <a:chExt cx="457200" cy="454680"/>
          </a:xfrm>
        </p:grpSpPr>
        <p:pic>
          <p:nvPicPr>
            <p:cNvPr id="398" name="Picture 4" descr=""/>
            <p:cNvPicPr/>
            <p:nvPr/>
          </p:nvPicPr>
          <p:blipFill>
            <a:blip r:embed="rId3"/>
            <a:stretch/>
          </p:blipFill>
          <p:spPr>
            <a:xfrm>
              <a:off x="9238320" y="685080"/>
              <a:ext cx="438840" cy="40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9" name="CustomShape 12"/>
            <p:cNvSpPr/>
            <p:nvPr/>
          </p:nvSpPr>
          <p:spPr>
            <a:xfrm>
              <a:off x="9219960" y="685080"/>
              <a:ext cx="438840" cy="454680"/>
            </a:xfrm>
            <a:prstGeom prst="ellipse">
              <a:avLst/>
            </a:prstGeom>
            <a:noFill/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400" name="Imagem 24" descr=""/>
          <p:cNvPicPr/>
          <p:nvPr/>
        </p:nvPicPr>
        <p:blipFill>
          <a:blip r:embed="rId4"/>
          <a:srcRect l="81859" t="27529" r="8391" b="19876"/>
          <a:stretch/>
        </p:blipFill>
        <p:spPr>
          <a:xfrm>
            <a:off x="10699560" y="539640"/>
            <a:ext cx="1017360" cy="789480"/>
          </a:xfrm>
          <a:prstGeom prst="rect">
            <a:avLst/>
          </a:prstGeom>
          <a:ln>
            <a:noFill/>
          </a:ln>
        </p:spPr>
      </p:pic>
      <p:sp>
        <p:nvSpPr>
          <p:cNvPr id="401" name="CustomShape 13"/>
          <p:cNvSpPr/>
          <p:nvPr/>
        </p:nvSpPr>
        <p:spPr>
          <a:xfrm>
            <a:off x="4798080" y="2520"/>
            <a:ext cx="2617560" cy="362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Opções do pedido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02" name="CustomShape 14"/>
          <p:cNvSpPr/>
          <p:nvPr/>
        </p:nvSpPr>
        <p:spPr>
          <a:xfrm>
            <a:off x="8453520" y="773640"/>
            <a:ext cx="313668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Olá, xxx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403" name="Imagem 42" descr=""/>
          <p:cNvPicPr/>
          <p:nvPr/>
        </p:nvPicPr>
        <p:blipFill>
          <a:blip r:embed="rId5"/>
          <a:srcRect l="1456" t="0" r="0" b="0"/>
          <a:stretch/>
        </p:blipFill>
        <p:spPr>
          <a:xfrm>
            <a:off x="168480" y="205560"/>
            <a:ext cx="1612440" cy="1264680"/>
          </a:xfrm>
          <a:prstGeom prst="rect">
            <a:avLst/>
          </a:prstGeom>
          <a:ln>
            <a:noFill/>
          </a:ln>
        </p:spPr>
      </p:pic>
      <p:sp>
        <p:nvSpPr>
          <p:cNvPr id="404" name="CustomShape 15"/>
          <p:cNvSpPr/>
          <p:nvPr/>
        </p:nvSpPr>
        <p:spPr>
          <a:xfrm>
            <a:off x="350280" y="206640"/>
            <a:ext cx="1248480" cy="2710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LOGO</a:t>
            </a:r>
            <a:endParaRPr b="0" lang="pt-BR" sz="1200" spc="-1" strike="noStrike">
              <a:latin typeface="Arial"/>
            </a:endParaRPr>
          </a:p>
        </p:txBody>
      </p:sp>
      <p:grpSp>
        <p:nvGrpSpPr>
          <p:cNvPr id="405" name="Group 16"/>
          <p:cNvGrpSpPr/>
          <p:nvPr/>
        </p:nvGrpSpPr>
        <p:grpSpPr>
          <a:xfrm>
            <a:off x="8358480" y="493200"/>
            <a:ext cx="645120" cy="642240"/>
            <a:chOff x="8358480" y="493200"/>
            <a:chExt cx="645120" cy="642240"/>
          </a:xfrm>
        </p:grpSpPr>
        <p:pic>
          <p:nvPicPr>
            <p:cNvPr id="406" name="Imagem 34" descr=""/>
            <p:cNvPicPr/>
            <p:nvPr/>
          </p:nvPicPr>
          <p:blipFill>
            <a:blip r:embed="rId6"/>
            <a:stretch/>
          </p:blipFill>
          <p:spPr>
            <a:xfrm>
              <a:off x="8358480" y="680760"/>
              <a:ext cx="454680" cy="4546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07" name="Group 17"/>
            <p:cNvGrpSpPr/>
            <p:nvPr/>
          </p:nvGrpSpPr>
          <p:grpSpPr>
            <a:xfrm>
              <a:off x="8665560" y="493200"/>
              <a:ext cx="338040" cy="307080"/>
              <a:chOff x="8665560" y="493200"/>
              <a:chExt cx="338040" cy="307080"/>
            </a:xfrm>
          </p:grpSpPr>
          <p:sp>
            <p:nvSpPr>
              <p:cNvPr id="408" name="CustomShape 18"/>
              <p:cNvSpPr/>
              <p:nvPr/>
            </p:nvSpPr>
            <p:spPr>
              <a:xfrm>
                <a:off x="8665560" y="493200"/>
                <a:ext cx="338040" cy="3070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9" name="CustomShape 19"/>
              <p:cNvSpPr/>
              <p:nvPr/>
            </p:nvSpPr>
            <p:spPr>
              <a:xfrm>
                <a:off x="8709120" y="524880"/>
                <a:ext cx="275040" cy="225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9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1</a:t>
                </a:r>
                <a:endParaRPr b="0" lang="pt-BR" sz="900" spc="-1" strike="noStrike">
                  <a:latin typeface="Arial"/>
                </a:endParaRPr>
              </a:p>
            </p:txBody>
          </p:sp>
        </p:grpSp>
      </p:grpSp>
      <p:sp>
        <p:nvSpPr>
          <p:cNvPr id="410" name="CustomShape 20"/>
          <p:cNvSpPr/>
          <p:nvPr/>
        </p:nvSpPr>
        <p:spPr>
          <a:xfrm>
            <a:off x="9648000" y="982800"/>
            <a:ext cx="107820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7"/>
              </a:rPr>
              <a:t>Minha conta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8"/>
              </a:rPr>
              <a:t>Meus pedidos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9"/>
              </a:rPr>
              <a:t>Não é você? Sair</a:t>
            </a:r>
            <a:endParaRPr b="0" lang="pt-BR" sz="900" spc="-1" strike="noStrike">
              <a:latin typeface="Arial"/>
            </a:endParaRPr>
          </a:p>
        </p:txBody>
      </p:sp>
      <p:pic>
        <p:nvPicPr>
          <p:cNvPr id="411" name="" descr=""/>
          <p:cNvPicPr/>
          <p:nvPr/>
        </p:nvPicPr>
        <p:blipFill>
          <a:blip r:embed="rId10"/>
          <a:stretch/>
        </p:blipFill>
        <p:spPr>
          <a:xfrm>
            <a:off x="648000" y="3132000"/>
            <a:ext cx="4883400" cy="2353680"/>
          </a:xfrm>
          <a:prstGeom prst="rect">
            <a:avLst/>
          </a:prstGeom>
          <a:ln>
            <a:noFill/>
          </a:ln>
        </p:spPr>
      </p:pic>
      <p:pic>
        <p:nvPicPr>
          <p:cNvPr id="412" name="" descr=""/>
          <p:cNvPicPr/>
          <p:nvPr/>
        </p:nvPicPr>
        <p:blipFill>
          <a:blip r:embed="rId11"/>
          <a:stretch/>
        </p:blipFill>
        <p:spPr>
          <a:xfrm>
            <a:off x="5688000" y="3312000"/>
            <a:ext cx="4708080" cy="2117160"/>
          </a:xfrm>
          <a:prstGeom prst="rect">
            <a:avLst/>
          </a:prstGeom>
          <a:ln>
            <a:noFill/>
          </a:ln>
        </p:spPr>
      </p:pic>
      <p:sp>
        <p:nvSpPr>
          <p:cNvPr id="413" name="CustomShape 21"/>
          <p:cNvSpPr/>
          <p:nvPr/>
        </p:nvSpPr>
        <p:spPr>
          <a:xfrm>
            <a:off x="715320" y="5688000"/>
            <a:ext cx="44683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Pessoa de contato: _____________________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5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1"/>
          <p:cNvGrpSpPr/>
          <p:nvPr/>
        </p:nvGrpSpPr>
        <p:grpSpPr>
          <a:xfrm>
            <a:off x="10656000" y="1666440"/>
            <a:ext cx="1514160" cy="5281560"/>
            <a:chOff x="10656000" y="1666440"/>
            <a:chExt cx="1514160" cy="5281560"/>
          </a:xfrm>
        </p:grpSpPr>
        <p:pic>
          <p:nvPicPr>
            <p:cNvPr id="415" name="Picture 2" descr=""/>
            <p:cNvPicPr/>
            <p:nvPr/>
          </p:nvPicPr>
          <p:blipFill>
            <a:blip r:embed="rId1"/>
            <a:stretch/>
          </p:blipFill>
          <p:spPr>
            <a:xfrm rot="5400000">
              <a:off x="8839440" y="3484440"/>
              <a:ext cx="5148720" cy="15123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16" name="Group 2"/>
            <p:cNvGrpSpPr/>
            <p:nvPr/>
          </p:nvGrpSpPr>
          <p:grpSpPr>
            <a:xfrm>
              <a:off x="10656000" y="6333840"/>
              <a:ext cx="458280" cy="614160"/>
              <a:chOff x="10656000" y="6333840"/>
              <a:chExt cx="458280" cy="614160"/>
            </a:xfrm>
          </p:grpSpPr>
          <p:sp>
            <p:nvSpPr>
              <p:cNvPr id="417" name="CustomShape 3"/>
              <p:cNvSpPr/>
              <p:nvPr/>
            </p:nvSpPr>
            <p:spPr>
              <a:xfrm>
                <a:off x="10656000" y="6374520"/>
                <a:ext cx="458280" cy="42372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18" name="CustomShape 4"/>
              <p:cNvSpPr/>
              <p:nvPr/>
            </p:nvSpPr>
            <p:spPr>
              <a:xfrm>
                <a:off x="10677600" y="6333840"/>
                <a:ext cx="325800" cy="614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4000" spc="-1" strike="noStrike">
                    <a:solidFill>
                      <a:srgbClr val="843c0b"/>
                    </a:solidFill>
                    <a:latin typeface="Calibri"/>
                    <a:ea typeface="DejaVu Sans"/>
                  </a:rPr>
                  <a:t>^</a:t>
                </a:r>
                <a:endParaRPr b="0" lang="pt-BR" sz="4000" spc="-1" strike="noStrike">
                  <a:latin typeface="Arial"/>
                </a:endParaRPr>
              </a:p>
            </p:txBody>
          </p:sp>
        </p:grpSp>
      </p:grpSp>
      <p:sp>
        <p:nvSpPr>
          <p:cNvPr id="419" name="CustomShape 5"/>
          <p:cNvSpPr/>
          <p:nvPr/>
        </p:nvSpPr>
        <p:spPr>
          <a:xfrm>
            <a:off x="630720" y="1780200"/>
            <a:ext cx="61963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c55a11"/>
                </a:solidFill>
                <a:latin typeface="Arial"/>
                <a:ea typeface="DejaVu Sans"/>
              </a:rPr>
              <a:t>Formas de Pagamento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420" name="Imagem 40" descr=""/>
          <p:cNvPicPr/>
          <p:nvPr/>
        </p:nvPicPr>
        <p:blipFill>
          <a:blip r:embed="rId2"/>
          <a:stretch/>
        </p:blipFill>
        <p:spPr>
          <a:xfrm>
            <a:off x="10583280" y="1702440"/>
            <a:ext cx="454680" cy="454680"/>
          </a:xfrm>
          <a:prstGeom prst="rect">
            <a:avLst/>
          </a:prstGeom>
          <a:ln>
            <a:noFill/>
          </a:ln>
        </p:spPr>
      </p:pic>
      <p:sp>
        <p:nvSpPr>
          <p:cNvPr id="421" name="CustomShape 6"/>
          <p:cNvSpPr/>
          <p:nvPr/>
        </p:nvSpPr>
        <p:spPr>
          <a:xfrm>
            <a:off x="0" y="7200"/>
            <a:ext cx="12191400" cy="1671120"/>
          </a:xfrm>
          <a:prstGeom prst="rect">
            <a:avLst/>
          </a:prstGeom>
          <a:solidFill>
            <a:srgbClr val="d2885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7"/>
          <p:cNvSpPr/>
          <p:nvPr/>
        </p:nvSpPr>
        <p:spPr>
          <a:xfrm>
            <a:off x="2613240" y="735480"/>
            <a:ext cx="116640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Home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23" name="CustomShape 8"/>
          <p:cNvSpPr/>
          <p:nvPr/>
        </p:nvSpPr>
        <p:spPr>
          <a:xfrm>
            <a:off x="3580920" y="7354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Cardápio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24" name="CustomShape 9"/>
          <p:cNvSpPr/>
          <p:nvPr/>
        </p:nvSpPr>
        <p:spPr>
          <a:xfrm>
            <a:off x="5091840" y="7354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Quem Somos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25" name="CustomShape 10"/>
          <p:cNvSpPr/>
          <p:nvPr/>
        </p:nvSpPr>
        <p:spPr>
          <a:xfrm>
            <a:off x="6543000" y="7462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Contato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426" name="Group 11"/>
          <p:cNvGrpSpPr/>
          <p:nvPr/>
        </p:nvGrpSpPr>
        <p:grpSpPr>
          <a:xfrm>
            <a:off x="9219960" y="685080"/>
            <a:ext cx="457200" cy="454680"/>
            <a:chOff x="9219960" y="685080"/>
            <a:chExt cx="457200" cy="454680"/>
          </a:xfrm>
        </p:grpSpPr>
        <p:pic>
          <p:nvPicPr>
            <p:cNvPr id="427" name="Picture 4" descr=""/>
            <p:cNvPicPr/>
            <p:nvPr/>
          </p:nvPicPr>
          <p:blipFill>
            <a:blip r:embed="rId3"/>
            <a:stretch/>
          </p:blipFill>
          <p:spPr>
            <a:xfrm>
              <a:off x="9238320" y="685080"/>
              <a:ext cx="438840" cy="40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428" name="CustomShape 12"/>
            <p:cNvSpPr/>
            <p:nvPr/>
          </p:nvSpPr>
          <p:spPr>
            <a:xfrm>
              <a:off x="9219960" y="685080"/>
              <a:ext cx="438840" cy="454680"/>
            </a:xfrm>
            <a:prstGeom prst="ellipse">
              <a:avLst/>
            </a:prstGeom>
            <a:noFill/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429" name="Imagem 24" descr=""/>
          <p:cNvPicPr/>
          <p:nvPr/>
        </p:nvPicPr>
        <p:blipFill>
          <a:blip r:embed="rId4"/>
          <a:srcRect l="81859" t="27529" r="8391" b="19876"/>
          <a:stretch/>
        </p:blipFill>
        <p:spPr>
          <a:xfrm>
            <a:off x="10699560" y="539640"/>
            <a:ext cx="1017360" cy="789480"/>
          </a:xfrm>
          <a:prstGeom prst="rect">
            <a:avLst/>
          </a:prstGeom>
          <a:ln>
            <a:noFill/>
          </a:ln>
        </p:spPr>
      </p:pic>
      <p:sp>
        <p:nvSpPr>
          <p:cNvPr id="430" name="CustomShape 13"/>
          <p:cNvSpPr/>
          <p:nvPr/>
        </p:nvSpPr>
        <p:spPr>
          <a:xfrm>
            <a:off x="4644000" y="2520"/>
            <a:ext cx="2375640" cy="362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Formas de Pagamento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31" name="CustomShape 14"/>
          <p:cNvSpPr/>
          <p:nvPr/>
        </p:nvSpPr>
        <p:spPr>
          <a:xfrm>
            <a:off x="8453520" y="773640"/>
            <a:ext cx="313668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Olá, xxx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432" name="Imagem 42" descr=""/>
          <p:cNvPicPr/>
          <p:nvPr/>
        </p:nvPicPr>
        <p:blipFill>
          <a:blip r:embed="rId5"/>
          <a:srcRect l="1456" t="0" r="0" b="0"/>
          <a:stretch/>
        </p:blipFill>
        <p:spPr>
          <a:xfrm>
            <a:off x="168480" y="205560"/>
            <a:ext cx="1612440" cy="1264680"/>
          </a:xfrm>
          <a:prstGeom prst="rect">
            <a:avLst/>
          </a:prstGeom>
          <a:ln>
            <a:noFill/>
          </a:ln>
        </p:spPr>
      </p:pic>
      <p:sp>
        <p:nvSpPr>
          <p:cNvPr id="433" name="CustomShape 15"/>
          <p:cNvSpPr/>
          <p:nvPr/>
        </p:nvSpPr>
        <p:spPr>
          <a:xfrm>
            <a:off x="350280" y="206640"/>
            <a:ext cx="1248480" cy="2710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LOGO</a:t>
            </a:r>
            <a:endParaRPr b="0" lang="pt-BR" sz="1200" spc="-1" strike="noStrike">
              <a:latin typeface="Arial"/>
            </a:endParaRPr>
          </a:p>
        </p:txBody>
      </p:sp>
      <p:grpSp>
        <p:nvGrpSpPr>
          <p:cNvPr id="434" name="Group 16"/>
          <p:cNvGrpSpPr/>
          <p:nvPr/>
        </p:nvGrpSpPr>
        <p:grpSpPr>
          <a:xfrm>
            <a:off x="8358480" y="493200"/>
            <a:ext cx="645120" cy="642240"/>
            <a:chOff x="8358480" y="493200"/>
            <a:chExt cx="645120" cy="642240"/>
          </a:xfrm>
        </p:grpSpPr>
        <p:pic>
          <p:nvPicPr>
            <p:cNvPr id="435" name="Imagem 34" descr=""/>
            <p:cNvPicPr/>
            <p:nvPr/>
          </p:nvPicPr>
          <p:blipFill>
            <a:blip r:embed="rId6"/>
            <a:stretch/>
          </p:blipFill>
          <p:spPr>
            <a:xfrm>
              <a:off x="8358480" y="680760"/>
              <a:ext cx="454680" cy="4546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36" name="Group 17"/>
            <p:cNvGrpSpPr/>
            <p:nvPr/>
          </p:nvGrpSpPr>
          <p:grpSpPr>
            <a:xfrm>
              <a:off x="8665560" y="493200"/>
              <a:ext cx="338040" cy="307080"/>
              <a:chOff x="8665560" y="493200"/>
              <a:chExt cx="338040" cy="307080"/>
            </a:xfrm>
          </p:grpSpPr>
          <p:sp>
            <p:nvSpPr>
              <p:cNvPr id="437" name="CustomShape 18"/>
              <p:cNvSpPr/>
              <p:nvPr/>
            </p:nvSpPr>
            <p:spPr>
              <a:xfrm>
                <a:off x="8665560" y="493200"/>
                <a:ext cx="338040" cy="3070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38" name="CustomShape 19"/>
              <p:cNvSpPr/>
              <p:nvPr/>
            </p:nvSpPr>
            <p:spPr>
              <a:xfrm>
                <a:off x="8709120" y="524880"/>
                <a:ext cx="275040" cy="225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9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1</a:t>
                </a:r>
                <a:endParaRPr b="0" lang="pt-BR" sz="900" spc="-1" strike="noStrike">
                  <a:latin typeface="Arial"/>
                </a:endParaRPr>
              </a:p>
            </p:txBody>
          </p:sp>
        </p:grpSp>
      </p:grpSp>
      <p:sp>
        <p:nvSpPr>
          <p:cNvPr id="439" name="CustomShape 20"/>
          <p:cNvSpPr/>
          <p:nvPr/>
        </p:nvSpPr>
        <p:spPr>
          <a:xfrm>
            <a:off x="9648000" y="982800"/>
            <a:ext cx="107820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7"/>
              </a:rPr>
              <a:t>Minha conta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8"/>
              </a:rPr>
              <a:t>Meus pedidos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9"/>
              </a:rPr>
              <a:t>Não é você? Sair</a:t>
            </a:r>
            <a:endParaRPr b="0" lang="pt-BR" sz="900" spc="-1" strike="noStrike"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10"/>
          <a:stretch/>
        </p:blipFill>
        <p:spPr>
          <a:xfrm>
            <a:off x="736560" y="2355840"/>
            <a:ext cx="1926720" cy="1027440"/>
          </a:xfrm>
          <a:prstGeom prst="rect">
            <a:avLst/>
          </a:prstGeom>
          <a:ln>
            <a:noFill/>
          </a:ln>
        </p:spPr>
      </p:pic>
      <p:pic>
        <p:nvPicPr>
          <p:cNvPr id="441" name="" descr=""/>
          <p:cNvPicPr/>
          <p:nvPr/>
        </p:nvPicPr>
        <p:blipFill>
          <a:blip r:embed="rId11"/>
          <a:stretch/>
        </p:blipFill>
        <p:spPr>
          <a:xfrm>
            <a:off x="4649400" y="2520000"/>
            <a:ext cx="821880" cy="791280"/>
          </a:xfrm>
          <a:prstGeom prst="rect">
            <a:avLst/>
          </a:prstGeom>
          <a:ln>
            <a:noFill/>
          </a:ln>
        </p:spPr>
      </p:pic>
      <p:pic>
        <p:nvPicPr>
          <p:cNvPr id="442" name="" descr=""/>
          <p:cNvPicPr/>
          <p:nvPr/>
        </p:nvPicPr>
        <p:blipFill>
          <a:blip r:embed="rId12"/>
          <a:stretch/>
        </p:blipFill>
        <p:spPr>
          <a:xfrm>
            <a:off x="2664000" y="2426400"/>
            <a:ext cx="1957320" cy="920880"/>
          </a:xfrm>
          <a:prstGeom prst="rect">
            <a:avLst/>
          </a:prstGeom>
          <a:ln>
            <a:noFill/>
          </a:ln>
        </p:spPr>
      </p:pic>
      <p:pic>
        <p:nvPicPr>
          <p:cNvPr id="443" name="" descr=""/>
          <p:cNvPicPr/>
          <p:nvPr/>
        </p:nvPicPr>
        <p:blipFill>
          <a:blip r:embed="rId13"/>
          <a:stretch/>
        </p:blipFill>
        <p:spPr>
          <a:xfrm>
            <a:off x="736560" y="3384000"/>
            <a:ext cx="4746240" cy="241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roup 1"/>
          <p:cNvGrpSpPr/>
          <p:nvPr/>
        </p:nvGrpSpPr>
        <p:grpSpPr>
          <a:xfrm>
            <a:off x="620280" y="1733040"/>
            <a:ext cx="9747720" cy="5048640"/>
            <a:chOff x="620280" y="1733040"/>
            <a:chExt cx="9747720" cy="5048640"/>
          </a:xfrm>
        </p:grpSpPr>
        <p:grpSp>
          <p:nvGrpSpPr>
            <p:cNvPr id="445" name="Group 2"/>
            <p:cNvGrpSpPr/>
            <p:nvPr/>
          </p:nvGrpSpPr>
          <p:grpSpPr>
            <a:xfrm>
              <a:off x="9944640" y="1733040"/>
              <a:ext cx="423360" cy="372960"/>
              <a:chOff x="9944640" y="1733040"/>
              <a:chExt cx="423360" cy="372960"/>
            </a:xfrm>
          </p:grpSpPr>
          <p:pic>
            <p:nvPicPr>
              <p:cNvPr id="446" name="Picture 4" descr=""/>
              <p:cNvPicPr/>
              <p:nvPr/>
            </p:nvPicPr>
            <p:blipFill>
              <a:blip r:embed="rId1"/>
              <a:stretch/>
            </p:blipFill>
            <p:spPr>
              <a:xfrm>
                <a:off x="9961920" y="1733040"/>
                <a:ext cx="406080" cy="32976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447" name="CustomShape 3"/>
              <p:cNvSpPr/>
              <p:nvPr/>
            </p:nvSpPr>
            <p:spPr>
              <a:xfrm>
                <a:off x="9944640" y="1733040"/>
                <a:ext cx="406440" cy="3729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48" name="CustomShape 4"/>
            <p:cNvSpPr/>
            <p:nvPr/>
          </p:nvSpPr>
          <p:spPr>
            <a:xfrm>
              <a:off x="620280" y="2253960"/>
              <a:ext cx="2024280" cy="910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marL="216000" indent="-214200">
                <a:lnSpc>
                  <a:spcPct val="100000"/>
                </a:lnSpc>
                <a:buClr>
                  <a:srgbClr val="c55a11"/>
                </a:buClr>
                <a:buFont typeface="Arial"/>
                <a:buChar char="•"/>
              </a:pPr>
              <a:r>
                <a:rPr b="0" lang="pt-BR" sz="1800" spc="-1" strike="noStrike">
                  <a:solidFill>
                    <a:srgbClr val="c55a11"/>
                  </a:solidFill>
                  <a:latin typeface="Arial"/>
                  <a:ea typeface="DejaVu Sans"/>
                </a:rPr>
                <a:t>Minha conta</a:t>
              </a:r>
              <a:endParaRPr b="0" lang="pt-BR" sz="1800" spc="-1" strike="noStrike">
                <a:latin typeface="Arial"/>
              </a:endParaRPr>
            </a:p>
            <a:p>
              <a:pPr marL="216000" indent="-214200">
                <a:lnSpc>
                  <a:spcPct val="100000"/>
                </a:lnSpc>
                <a:buClr>
                  <a:srgbClr val="c55a11"/>
                </a:buClr>
                <a:buFont typeface="Arial"/>
                <a:buChar char="•"/>
              </a:pPr>
              <a:r>
                <a:rPr b="0" lang="pt-BR" sz="1800" spc="-1" strike="noStrike">
                  <a:solidFill>
                    <a:srgbClr val="c55a11"/>
                  </a:solidFill>
                  <a:latin typeface="Arial"/>
                  <a:ea typeface="DejaVu Sans"/>
                </a:rPr>
                <a:t>Meus pedidos</a:t>
              </a:r>
              <a:endParaRPr b="0" lang="pt-BR" sz="1800" spc="-1" strike="noStrike">
                <a:latin typeface="Arial"/>
              </a:endParaRPr>
            </a:p>
            <a:p>
              <a:pPr marL="216000" indent="-214200">
                <a:lnSpc>
                  <a:spcPct val="100000"/>
                </a:lnSpc>
                <a:buClr>
                  <a:srgbClr val="c55a11"/>
                </a:buClr>
                <a:buFont typeface="Arial"/>
                <a:buChar char="•"/>
              </a:pPr>
              <a:r>
                <a:rPr b="0" lang="pt-BR" sz="1800" spc="-1" strike="noStrike">
                  <a:solidFill>
                    <a:srgbClr val="c55a11"/>
                  </a:solidFill>
                  <a:latin typeface="Arial"/>
                  <a:ea typeface="DejaVu Sans"/>
                </a:rPr>
                <a:t>Não é você? Sair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449" name="CustomShape 5"/>
            <p:cNvSpPr/>
            <p:nvPr/>
          </p:nvSpPr>
          <p:spPr>
            <a:xfrm>
              <a:off x="3223080" y="1751760"/>
              <a:ext cx="5738400" cy="36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c55a11"/>
                  </a:solidFill>
                  <a:latin typeface="Arial"/>
                  <a:ea typeface="DejaVu Sans"/>
                </a:rPr>
                <a:t>Meus pedidos</a:t>
              </a:r>
              <a:endParaRPr b="0" lang="pt-BR" sz="1800" spc="-1" strike="noStrike">
                <a:latin typeface="Arial"/>
              </a:endParaRPr>
            </a:p>
          </p:txBody>
        </p:sp>
        <p:pic>
          <p:nvPicPr>
            <p:cNvPr id="450" name="Imagem 17" descr=""/>
            <p:cNvPicPr/>
            <p:nvPr/>
          </p:nvPicPr>
          <p:blipFill>
            <a:blip r:embed="rId2"/>
            <a:stretch/>
          </p:blipFill>
          <p:spPr>
            <a:xfrm>
              <a:off x="3307320" y="3224520"/>
              <a:ext cx="848880" cy="761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1" name="Imagem 18" descr=""/>
            <p:cNvPicPr/>
            <p:nvPr/>
          </p:nvPicPr>
          <p:blipFill>
            <a:blip r:embed="rId3"/>
            <a:stretch/>
          </p:blipFill>
          <p:spPr>
            <a:xfrm>
              <a:off x="4158360" y="3224520"/>
              <a:ext cx="2513520" cy="76104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52" name="Group 6"/>
            <p:cNvGrpSpPr/>
            <p:nvPr/>
          </p:nvGrpSpPr>
          <p:grpSpPr>
            <a:xfrm>
              <a:off x="2796120" y="2158200"/>
              <a:ext cx="6976440" cy="3268440"/>
              <a:chOff x="2796120" y="2158200"/>
              <a:chExt cx="6976440" cy="3268440"/>
            </a:xfrm>
          </p:grpSpPr>
          <p:pic>
            <p:nvPicPr>
              <p:cNvPr id="453" name="Imagem 3" descr=""/>
              <p:cNvPicPr/>
              <p:nvPr/>
            </p:nvPicPr>
            <p:blipFill>
              <a:blip r:embed="rId4"/>
              <a:stretch/>
            </p:blipFill>
            <p:spPr>
              <a:xfrm>
                <a:off x="2796120" y="2158200"/>
                <a:ext cx="6976440" cy="32684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54" name="Imagem 20" descr=""/>
              <p:cNvPicPr/>
              <p:nvPr/>
            </p:nvPicPr>
            <p:blipFill>
              <a:blip r:embed="rId5"/>
              <a:stretch/>
            </p:blipFill>
            <p:spPr>
              <a:xfrm>
                <a:off x="3307320" y="2749680"/>
                <a:ext cx="848880" cy="7610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55" name="Imagem 21" descr=""/>
              <p:cNvPicPr/>
              <p:nvPr/>
            </p:nvPicPr>
            <p:blipFill>
              <a:blip r:embed="rId6"/>
              <a:stretch/>
            </p:blipFill>
            <p:spPr>
              <a:xfrm>
                <a:off x="4158360" y="2749680"/>
                <a:ext cx="2513520" cy="7610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56" name="Imagem 25" descr=""/>
              <p:cNvPicPr/>
              <p:nvPr/>
            </p:nvPicPr>
            <p:blipFill>
              <a:blip r:embed="rId7"/>
              <a:stretch/>
            </p:blipFill>
            <p:spPr>
              <a:xfrm>
                <a:off x="3390480" y="4359960"/>
                <a:ext cx="848520" cy="7610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57" name="Imagem 26" descr=""/>
              <p:cNvPicPr/>
              <p:nvPr/>
            </p:nvPicPr>
            <p:blipFill>
              <a:blip r:embed="rId8"/>
              <a:stretch/>
            </p:blipFill>
            <p:spPr>
              <a:xfrm>
                <a:off x="4240800" y="4359960"/>
                <a:ext cx="2513880" cy="76104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458" name="Imagem 29" descr=""/>
            <p:cNvPicPr/>
            <p:nvPr/>
          </p:nvPicPr>
          <p:blipFill>
            <a:blip r:embed="rId9"/>
            <a:srcRect l="1602" t="54826" r="93945" b="0"/>
            <a:stretch/>
          </p:blipFill>
          <p:spPr>
            <a:xfrm>
              <a:off x="2908440" y="5165640"/>
              <a:ext cx="312480" cy="1475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9" name="Imagem 30" descr=""/>
            <p:cNvPicPr/>
            <p:nvPr/>
          </p:nvPicPr>
          <p:blipFill>
            <a:blip r:embed="rId10"/>
            <a:srcRect l="1602" t="54826" r="94079" b="8194"/>
            <a:stretch/>
          </p:blipFill>
          <p:spPr>
            <a:xfrm>
              <a:off x="2917440" y="5574240"/>
              <a:ext cx="303480" cy="120744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60" name="Group 7"/>
            <p:cNvGrpSpPr/>
            <p:nvPr/>
          </p:nvGrpSpPr>
          <p:grpSpPr>
            <a:xfrm>
              <a:off x="2805840" y="4359960"/>
              <a:ext cx="6976080" cy="2421360"/>
              <a:chOff x="2805840" y="4359960"/>
              <a:chExt cx="6976080" cy="2421360"/>
            </a:xfrm>
          </p:grpSpPr>
          <p:pic>
            <p:nvPicPr>
              <p:cNvPr id="461" name="Imagem 32" descr=""/>
              <p:cNvPicPr/>
              <p:nvPr/>
            </p:nvPicPr>
            <p:blipFill>
              <a:blip r:embed="rId11"/>
              <a:srcRect l="0" t="90642" r="0" b="5199"/>
              <a:stretch/>
            </p:blipFill>
            <p:spPr>
              <a:xfrm>
                <a:off x="2805840" y="6647760"/>
                <a:ext cx="6976080" cy="1335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62" name="Imagem 33" descr=""/>
              <p:cNvPicPr/>
              <p:nvPr/>
            </p:nvPicPr>
            <p:blipFill>
              <a:blip r:embed="rId12"/>
              <a:stretch/>
            </p:blipFill>
            <p:spPr>
              <a:xfrm>
                <a:off x="3299040" y="4359960"/>
                <a:ext cx="848880" cy="7610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63" name="Imagem 34" descr=""/>
              <p:cNvPicPr/>
              <p:nvPr/>
            </p:nvPicPr>
            <p:blipFill>
              <a:blip r:embed="rId13"/>
              <a:stretch/>
            </p:blipFill>
            <p:spPr>
              <a:xfrm>
                <a:off x="4150080" y="4359960"/>
                <a:ext cx="2513880" cy="7610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64" name="Imagem 35" descr=""/>
              <p:cNvPicPr/>
              <p:nvPr/>
            </p:nvPicPr>
            <p:blipFill>
              <a:blip r:embed="rId14"/>
              <a:stretch/>
            </p:blipFill>
            <p:spPr>
              <a:xfrm>
                <a:off x="3383280" y="5495400"/>
                <a:ext cx="848520" cy="7610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65" name="Imagem 36" descr=""/>
              <p:cNvPicPr/>
              <p:nvPr/>
            </p:nvPicPr>
            <p:blipFill>
              <a:blip r:embed="rId15"/>
              <a:stretch/>
            </p:blipFill>
            <p:spPr>
              <a:xfrm>
                <a:off x="4233960" y="5495400"/>
                <a:ext cx="2513880" cy="76104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466" name="Imagem 38" descr=""/>
            <p:cNvPicPr/>
            <p:nvPr/>
          </p:nvPicPr>
          <p:blipFill>
            <a:blip r:embed="rId16"/>
            <a:srcRect l="35577" t="91444" r="13105" b="4543"/>
            <a:stretch/>
          </p:blipFill>
          <p:spPr>
            <a:xfrm rot="5400000">
              <a:off x="8169480" y="5293080"/>
              <a:ext cx="2717640" cy="124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67" name="CustomShape 8"/>
          <p:cNvSpPr/>
          <p:nvPr/>
        </p:nvSpPr>
        <p:spPr>
          <a:xfrm>
            <a:off x="9752040" y="2323440"/>
            <a:ext cx="974160" cy="453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Repetir pedido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68" name="CustomShape 9"/>
          <p:cNvSpPr/>
          <p:nvPr/>
        </p:nvSpPr>
        <p:spPr>
          <a:xfrm>
            <a:off x="9768960" y="3922200"/>
            <a:ext cx="974160" cy="453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Repetir pedido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69" name="CustomShape 10"/>
          <p:cNvSpPr/>
          <p:nvPr/>
        </p:nvSpPr>
        <p:spPr>
          <a:xfrm>
            <a:off x="0" y="7200"/>
            <a:ext cx="12191400" cy="1671120"/>
          </a:xfrm>
          <a:prstGeom prst="rect">
            <a:avLst/>
          </a:prstGeom>
          <a:solidFill>
            <a:srgbClr val="d2885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1"/>
          <p:cNvSpPr/>
          <p:nvPr/>
        </p:nvSpPr>
        <p:spPr>
          <a:xfrm>
            <a:off x="2613240" y="735480"/>
            <a:ext cx="116640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Home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1" name="CustomShape 12"/>
          <p:cNvSpPr/>
          <p:nvPr/>
        </p:nvSpPr>
        <p:spPr>
          <a:xfrm>
            <a:off x="3580920" y="7354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Cardápio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2" name="CustomShape 13"/>
          <p:cNvSpPr/>
          <p:nvPr/>
        </p:nvSpPr>
        <p:spPr>
          <a:xfrm>
            <a:off x="5091840" y="7354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Quem Somos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3" name="CustomShape 14"/>
          <p:cNvSpPr/>
          <p:nvPr/>
        </p:nvSpPr>
        <p:spPr>
          <a:xfrm>
            <a:off x="6543000" y="7462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Contato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474" name="Group 15"/>
          <p:cNvGrpSpPr/>
          <p:nvPr/>
        </p:nvGrpSpPr>
        <p:grpSpPr>
          <a:xfrm>
            <a:off x="9219960" y="685080"/>
            <a:ext cx="457200" cy="454680"/>
            <a:chOff x="9219960" y="685080"/>
            <a:chExt cx="457200" cy="454680"/>
          </a:xfrm>
        </p:grpSpPr>
        <p:pic>
          <p:nvPicPr>
            <p:cNvPr id="475" name="Picture 4" descr=""/>
            <p:cNvPicPr/>
            <p:nvPr/>
          </p:nvPicPr>
          <p:blipFill>
            <a:blip r:embed="rId17"/>
            <a:stretch/>
          </p:blipFill>
          <p:spPr>
            <a:xfrm>
              <a:off x="9238320" y="685080"/>
              <a:ext cx="438840" cy="40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6" name="CustomShape 16"/>
            <p:cNvSpPr/>
            <p:nvPr/>
          </p:nvSpPr>
          <p:spPr>
            <a:xfrm>
              <a:off x="9219960" y="685080"/>
              <a:ext cx="438840" cy="454680"/>
            </a:xfrm>
            <a:prstGeom prst="ellipse">
              <a:avLst/>
            </a:prstGeom>
            <a:noFill/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477" name="Imagem 24" descr=""/>
          <p:cNvPicPr/>
          <p:nvPr/>
        </p:nvPicPr>
        <p:blipFill>
          <a:blip r:embed="rId18"/>
          <a:srcRect l="81859" t="27529" r="8391" b="19876"/>
          <a:stretch/>
        </p:blipFill>
        <p:spPr>
          <a:xfrm>
            <a:off x="10699560" y="539640"/>
            <a:ext cx="1017360" cy="789480"/>
          </a:xfrm>
          <a:prstGeom prst="rect">
            <a:avLst/>
          </a:prstGeom>
          <a:ln>
            <a:noFill/>
          </a:ln>
        </p:spPr>
      </p:pic>
      <p:sp>
        <p:nvSpPr>
          <p:cNvPr id="478" name="CustomShape 17"/>
          <p:cNvSpPr/>
          <p:nvPr/>
        </p:nvSpPr>
        <p:spPr>
          <a:xfrm>
            <a:off x="4798080" y="2520"/>
            <a:ext cx="1950480" cy="362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Meus pedidos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79" name="CustomShape 18"/>
          <p:cNvSpPr/>
          <p:nvPr/>
        </p:nvSpPr>
        <p:spPr>
          <a:xfrm>
            <a:off x="8453520" y="773640"/>
            <a:ext cx="313668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Olá, xxx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480" name="Imagem 42" descr=""/>
          <p:cNvPicPr/>
          <p:nvPr/>
        </p:nvPicPr>
        <p:blipFill>
          <a:blip r:embed="rId19"/>
          <a:srcRect l="1456" t="0" r="0" b="0"/>
          <a:stretch/>
        </p:blipFill>
        <p:spPr>
          <a:xfrm>
            <a:off x="168480" y="205560"/>
            <a:ext cx="1612440" cy="1264680"/>
          </a:xfrm>
          <a:prstGeom prst="rect">
            <a:avLst/>
          </a:prstGeom>
          <a:ln>
            <a:noFill/>
          </a:ln>
        </p:spPr>
      </p:pic>
      <p:sp>
        <p:nvSpPr>
          <p:cNvPr id="481" name="CustomShape 19"/>
          <p:cNvSpPr/>
          <p:nvPr/>
        </p:nvSpPr>
        <p:spPr>
          <a:xfrm>
            <a:off x="350280" y="206640"/>
            <a:ext cx="1248480" cy="2710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LOGO</a:t>
            </a:r>
            <a:endParaRPr b="0" lang="pt-BR" sz="1200" spc="-1" strike="noStrike">
              <a:latin typeface="Arial"/>
            </a:endParaRPr>
          </a:p>
        </p:txBody>
      </p:sp>
      <p:grpSp>
        <p:nvGrpSpPr>
          <p:cNvPr id="482" name="Group 20"/>
          <p:cNvGrpSpPr/>
          <p:nvPr/>
        </p:nvGrpSpPr>
        <p:grpSpPr>
          <a:xfrm>
            <a:off x="8358480" y="493200"/>
            <a:ext cx="645120" cy="642240"/>
            <a:chOff x="8358480" y="493200"/>
            <a:chExt cx="645120" cy="642240"/>
          </a:xfrm>
        </p:grpSpPr>
        <p:pic>
          <p:nvPicPr>
            <p:cNvPr id="483" name="Imagem 34" descr=""/>
            <p:cNvPicPr/>
            <p:nvPr/>
          </p:nvPicPr>
          <p:blipFill>
            <a:blip r:embed="rId20"/>
            <a:stretch/>
          </p:blipFill>
          <p:spPr>
            <a:xfrm>
              <a:off x="8358480" y="680760"/>
              <a:ext cx="454680" cy="4546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84" name="Group 21"/>
            <p:cNvGrpSpPr/>
            <p:nvPr/>
          </p:nvGrpSpPr>
          <p:grpSpPr>
            <a:xfrm>
              <a:off x="8665560" y="493200"/>
              <a:ext cx="338040" cy="307080"/>
              <a:chOff x="8665560" y="493200"/>
              <a:chExt cx="338040" cy="307080"/>
            </a:xfrm>
          </p:grpSpPr>
          <p:sp>
            <p:nvSpPr>
              <p:cNvPr id="485" name="CustomShape 22"/>
              <p:cNvSpPr/>
              <p:nvPr/>
            </p:nvSpPr>
            <p:spPr>
              <a:xfrm>
                <a:off x="8665560" y="493200"/>
                <a:ext cx="338040" cy="3070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6" name="CustomShape 23"/>
              <p:cNvSpPr/>
              <p:nvPr/>
            </p:nvSpPr>
            <p:spPr>
              <a:xfrm>
                <a:off x="8709120" y="524880"/>
                <a:ext cx="275040" cy="225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9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1</a:t>
                </a:r>
                <a:endParaRPr b="0" lang="pt-BR" sz="900" spc="-1" strike="noStrike">
                  <a:latin typeface="Arial"/>
                </a:endParaRPr>
              </a:p>
            </p:txBody>
          </p:sp>
        </p:grpSp>
      </p:grpSp>
      <p:sp>
        <p:nvSpPr>
          <p:cNvPr id="487" name="CustomShape 24"/>
          <p:cNvSpPr/>
          <p:nvPr/>
        </p:nvSpPr>
        <p:spPr>
          <a:xfrm>
            <a:off x="9648000" y="982800"/>
            <a:ext cx="107820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1"/>
              </a:rPr>
              <a:t>Minha conta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2"/>
              </a:rPr>
              <a:t>Meus pedidos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3"/>
              </a:rPr>
              <a:t>Não é você? Sair</a:t>
            </a:r>
            <a:endParaRPr b="0" lang="pt-BR" sz="900" spc="-1" strike="noStrike">
              <a:latin typeface="Arial"/>
            </a:endParaRPr>
          </a:p>
        </p:txBody>
      </p:sp>
      <p:grpSp>
        <p:nvGrpSpPr>
          <p:cNvPr id="488" name="Group 25"/>
          <p:cNvGrpSpPr/>
          <p:nvPr/>
        </p:nvGrpSpPr>
        <p:grpSpPr>
          <a:xfrm>
            <a:off x="10649520" y="1702800"/>
            <a:ext cx="1514160" cy="5281560"/>
            <a:chOff x="10649520" y="1702800"/>
            <a:chExt cx="1514160" cy="5281560"/>
          </a:xfrm>
        </p:grpSpPr>
        <p:pic>
          <p:nvPicPr>
            <p:cNvPr id="489" name="Picture 2" descr=""/>
            <p:cNvPicPr/>
            <p:nvPr/>
          </p:nvPicPr>
          <p:blipFill>
            <a:blip r:embed="rId24"/>
            <a:stretch/>
          </p:blipFill>
          <p:spPr>
            <a:xfrm rot="5400000">
              <a:off x="8832960" y="3520800"/>
              <a:ext cx="5148720" cy="15123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90" name="Group 26"/>
            <p:cNvGrpSpPr/>
            <p:nvPr/>
          </p:nvGrpSpPr>
          <p:grpSpPr>
            <a:xfrm>
              <a:off x="10649520" y="6370200"/>
              <a:ext cx="458280" cy="614160"/>
              <a:chOff x="10649520" y="6370200"/>
              <a:chExt cx="458280" cy="614160"/>
            </a:xfrm>
          </p:grpSpPr>
          <p:sp>
            <p:nvSpPr>
              <p:cNvPr id="491" name="CustomShape 27"/>
              <p:cNvSpPr/>
              <p:nvPr/>
            </p:nvSpPr>
            <p:spPr>
              <a:xfrm>
                <a:off x="10649520" y="6410880"/>
                <a:ext cx="458280" cy="42372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2" name="CustomShape 28"/>
              <p:cNvSpPr/>
              <p:nvPr/>
            </p:nvSpPr>
            <p:spPr>
              <a:xfrm>
                <a:off x="10671120" y="6370200"/>
                <a:ext cx="325800" cy="614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4000" spc="-1" strike="noStrike">
                    <a:solidFill>
                      <a:srgbClr val="843c0b"/>
                    </a:solidFill>
                    <a:latin typeface="Calibri"/>
                    <a:ea typeface="DejaVu Sans"/>
                  </a:rPr>
                  <a:t>^</a:t>
                </a:r>
                <a:endParaRPr b="0" lang="pt-BR" sz="4000" spc="-1" strike="noStrike">
                  <a:latin typeface="Arial"/>
                </a:endParaRPr>
              </a:p>
            </p:txBody>
          </p:sp>
        </p:grpSp>
      </p:grp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roup 1"/>
          <p:cNvGrpSpPr/>
          <p:nvPr/>
        </p:nvGrpSpPr>
        <p:grpSpPr>
          <a:xfrm>
            <a:off x="0" y="-12960"/>
            <a:ext cx="12192120" cy="1672200"/>
            <a:chOff x="0" y="-12960"/>
            <a:chExt cx="12192120" cy="1672200"/>
          </a:xfrm>
        </p:grpSpPr>
        <p:sp>
          <p:nvSpPr>
            <p:cNvPr id="494" name="CustomShape 2"/>
            <p:cNvSpPr/>
            <p:nvPr/>
          </p:nvSpPr>
          <p:spPr>
            <a:xfrm>
              <a:off x="17280" y="-11880"/>
              <a:ext cx="12174840" cy="167112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5" name="CustomShape 3"/>
            <p:cNvSpPr/>
            <p:nvPr/>
          </p:nvSpPr>
          <p:spPr>
            <a:xfrm>
              <a:off x="5114520" y="16200"/>
              <a:ext cx="1953000" cy="393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Administrador</a:t>
              </a:r>
              <a:endParaRPr b="0" lang="pt-BR" sz="2000" spc="-1" strike="noStrike">
                <a:latin typeface="Arial"/>
              </a:endParaRPr>
            </a:p>
          </p:txBody>
        </p:sp>
        <p:pic>
          <p:nvPicPr>
            <p:cNvPr id="496" name="Imagem 42" descr=""/>
            <p:cNvPicPr/>
            <p:nvPr/>
          </p:nvPicPr>
          <p:blipFill>
            <a:blip r:embed="rId1"/>
            <a:srcRect l="1456" t="0" r="0" b="0"/>
            <a:stretch/>
          </p:blipFill>
          <p:spPr>
            <a:xfrm>
              <a:off x="0" y="-12960"/>
              <a:ext cx="1612440" cy="1264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97" name="CustomShape 4"/>
            <p:cNvSpPr/>
            <p:nvPr/>
          </p:nvSpPr>
          <p:spPr>
            <a:xfrm>
              <a:off x="181800" y="31320"/>
              <a:ext cx="1248480" cy="2710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pt-BR" sz="1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LOGO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498" name="CustomShape 5"/>
            <p:cNvSpPr/>
            <p:nvPr/>
          </p:nvSpPr>
          <p:spPr>
            <a:xfrm>
              <a:off x="2304000" y="576000"/>
              <a:ext cx="9144000" cy="431640"/>
            </a:xfrm>
            <a:prstGeom prst="rect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Cadastros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Vendas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Estoque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Relatórios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Configurações</a:t>
              </a:r>
              <a:endParaRPr b="0" lang="pt-BR" sz="1800" spc="-1" strike="noStrike">
                <a:latin typeface="Arial"/>
              </a:endParaRPr>
            </a:p>
          </p:txBody>
        </p:sp>
      </p:grpSp>
      <p:pic>
        <p:nvPicPr>
          <p:cNvPr id="499" name="Picture 2" descr=""/>
          <p:cNvPicPr/>
          <p:nvPr/>
        </p:nvPicPr>
        <p:blipFill>
          <a:blip r:embed="rId2"/>
          <a:stretch/>
        </p:blipFill>
        <p:spPr>
          <a:xfrm rot="5400000">
            <a:off x="9058680" y="3442320"/>
            <a:ext cx="4800600" cy="1416240"/>
          </a:xfrm>
          <a:prstGeom prst="rect">
            <a:avLst/>
          </a:prstGeom>
          <a:ln>
            <a:noFill/>
          </a:ln>
        </p:spPr>
      </p:pic>
      <p:sp>
        <p:nvSpPr>
          <p:cNvPr id="500" name="CustomShape 6"/>
          <p:cNvSpPr/>
          <p:nvPr/>
        </p:nvSpPr>
        <p:spPr>
          <a:xfrm>
            <a:off x="10857240" y="6128640"/>
            <a:ext cx="429120" cy="39492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7"/>
          <p:cNvSpPr/>
          <p:nvPr/>
        </p:nvSpPr>
        <p:spPr>
          <a:xfrm>
            <a:off x="10845720" y="6066720"/>
            <a:ext cx="30528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000" spc="-1" strike="noStrike">
                <a:solidFill>
                  <a:srgbClr val="843c0b"/>
                </a:solidFill>
                <a:latin typeface="Calibri"/>
                <a:ea typeface="DejaVu Sans"/>
              </a:rPr>
              <a:t>^</a:t>
            </a:r>
            <a:endParaRPr b="0" lang="pt-BR" sz="40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Picture 2" descr=""/>
          <p:cNvPicPr/>
          <p:nvPr/>
        </p:nvPicPr>
        <p:blipFill>
          <a:blip r:embed="rId1"/>
          <a:stretch/>
        </p:blipFill>
        <p:spPr>
          <a:xfrm rot="5400000">
            <a:off x="8868240" y="3550680"/>
            <a:ext cx="5198040" cy="1416240"/>
          </a:xfrm>
          <a:prstGeom prst="rect">
            <a:avLst/>
          </a:prstGeom>
          <a:ln>
            <a:noFill/>
          </a:ln>
        </p:spPr>
      </p:pic>
      <p:sp>
        <p:nvSpPr>
          <p:cNvPr id="503" name="CustomShape 1"/>
          <p:cNvSpPr/>
          <p:nvPr/>
        </p:nvSpPr>
        <p:spPr>
          <a:xfrm>
            <a:off x="10857240" y="6128640"/>
            <a:ext cx="429120" cy="39492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2"/>
          <p:cNvSpPr/>
          <p:nvPr/>
        </p:nvSpPr>
        <p:spPr>
          <a:xfrm>
            <a:off x="10845720" y="6066720"/>
            <a:ext cx="30528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000" spc="-1" strike="noStrike">
                <a:solidFill>
                  <a:srgbClr val="843c0b"/>
                </a:solidFill>
                <a:latin typeface="Calibri"/>
                <a:ea typeface="DejaVu Sans"/>
              </a:rPr>
              <a:t>^</a:t>
            </a:r>
            <a:endParaRPr b="0" lang="pt-BR" sz="4000" spc="-1" strike="noStrike">
              <a:latin typeface="Arial"/>
            </a:endParaRPr>
          </a:p>
        </p:txBody>
      </p:sp>
      <p:graphicFrame>
        <p:nvGraphicFramePr>
          <p:cNvPr id="505" name="Table 3"/>
          <p:cNvGraphicFramePr/>
          <p:nvPr/>
        </p:nvGraphicFramePr>
        <p:xfrm>
          <a:off x="792000" y="2437920"/>
          <a:ext cx="8859600" cy="4210920"/>
        </p:xfrm>
        <a:graphic>
          <a:graphicData uri="http://schemas.openxmlformats.org/drawingml/2006/table">
            <a:tbl>
              <a:tblPr/>
              <a:tblGrid>
                <a:gridCol w="699120"/>
                <a:gridCol w="961200"/>
                <a:gridCol w="1441800"/>
                <a:gridCol w="2913120"/>
                <a:gridCol w="741960"/>
                <a:gridCol w="655920"/>
                <a:gridCol w="1446840"/>
              </a:tblGrid>
              <a:tr h="420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Status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Núm. Pedido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Telefone do Cliente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Nome do cliente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Mudar status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20386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Pedido Cancelado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2084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(11)111111111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xxx xxx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Pedido efetuado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2084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(11)2222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aaaaa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Pedido em execução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2084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(11)1222333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bbb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Pedido pronto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2084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(11)11111444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bccc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Pedido em trajeto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2084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(11)111111111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xxx xxx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2084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(11)2222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aaaaa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2084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(11)1222333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bbb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2084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(11)11111444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bccc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2372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06" name="CustomShape 4"/>
          <p:cNvSpPr/>
          <p:nvPr/>
        </p:nvSpPr>
        <p:spPr>
          <a:xfrm>
            <a:off x="1022760" y="2933640"/>
            <a:ext cx="321840" cy="273960"/>
          </a:xfrm>
          <a:prstGeom prst="ellipse">
            <a:avLst/>
          </a:prstGeom>
          <a:solidFill>
            <a:schemeClr val="accent4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5"/>
          <p:cNvSpPr/>
          <p:nvPr/>
        </p:nvSpPr>
        <p:spPr>
          <a:xfrm>
            <a:off x="7842960" y="2554560"/>
            <a:ext cx="321840" cy="273960"/>
          </a:xfrm>
          <a:prstGeom prst="ellipse">
            <a:avLst/>
          </a:prstGeom>
          <a:solidFill>
            <a:srgbClr val="c0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6"/>
          <p:cNvSpPr/>
          <p:nvPr/>
        </p:nvSpPr>
        <p:spPr>
          <a:xfrm>
            <a:off x="7842960" y="2948040"/>
            <a:ext cx="321840" cy="27396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7"/>
          <p:cNvSpPr/>
          <p:nvPr/>
        </p:nvSpPr>
        <p:spPr>
          <a:xfrm>
            <a:off x="7842960" y="3382920"/>
            <a:ext cx="321840" cy="273960"/>
          </a:xfrm>
          <a:prstGeom prst="ellipse">
            <a:avLst/>
          </a:prstGeom>
          <a:solidFill>
            <a:schemeClr val="accent4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8"/>
          <p:cNvSpPr/>
          <p:nvPr/>
        </p:nvSpPr>
        <p:spPr>
          <a:xfrm>
            <a:off x="7862040" y="3773520"/>
            <a:ext cx="321840" cy="27396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9"/>
          <p:cNvSpPr/>
          <p:nvPr/>
        </p:nvSpPr>
        <p:spPr>
          <a:xfrm>
            <a:off x="7852320" y="4154400"/>
            <a:ext cx="321840" cy="273960"/>
          </a:xfrm>
          <a:prstGeom prst="ellipse">
            <a:avLst/>
          </a:prstGeom>
          <a:solidFill>
            <a:schemeClr val="tx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0"/>
          <p:cNvSpPr/>
          <p:nvPr/>
        </p:nvSpPr>
        <p:spPr>
          <a:xfrm>
            <a:off x="1022760" y="3342600"/>
            <a:ext cx="321840" cy="27396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11"/>
          <p:cNvSpPr/>
          <p:nvPr/>
        </p:nvSpPr>
        <p:spPr>
          <a:xfrm>
            <a:off x="1022760" y="3767040"/>
            <a:ext cx="321840" cy="273960"/>
          </a:xfrm>
          <a:prstGeom prst="ellipse">
            <a:avLst/>
          </a:prstGeom>
          <a:solidFill>
            <a:srgbClr val="c0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12"/>
          <p:cNvSpPr/>
          <p:nvPr/>
        </p:nvSpPr>
        <p:spPr>
          <a:xfrm>
            <a:off x="998640" y="4208400"/>
            <a:ext cx="321840" cy="273960"/>
          </a:xfrm>
          <a:prstGeom prst="ellipse">
            <a:avLst/>
          </a:prstGeom>
          <a:solidFill>
            <a:schemeClr val="tx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13"/>
          <p:cNvSpPr/>
          <p:nvPr/>
        </p:nvSpPr>
        <p:spPr>
          <a:xfrm>
            <a:off x="6833520" y="2900880"/>
            <a:ext cx="710640" cy="210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800" spc="-1" strike="noStrike">
                <a:solidFill>
                  <a:srgbClr val="ffffff"/>
                </a:solidFill>
                <a:latin typeface="Calibri"/>
                <a:ea typeface="DejaVu Sans"/>
              </a:rPr>
              <a:t>Altera status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516" name="CustomShape 14"/>
          <p:cNvSpPr/>
          <p:nvPr/>
        </p:nvSpPr>
        <p:spPr>
          <a:xfrm>
            <a:off x="6825600" y="3388680"/>
            <a:ext cx="710640" cy="210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800" spc="-1" strike="noStrike">
                <a:solidFill>
                  <a:srgbClr val="ffffff"/>
                </a:solidFill>
                <a:latin typeface="Calibri"/>
                <a:ea typeface="DejaVu Sans"/>
              </a:rPr>
              <a:t>Altera status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517" name="CustomShape 15"/>
          <p:cNvSpPr/>
          <p:nvPr/>
        </p:nvSpPr>
        <p:spPr>
          <a:xfrm>
            <a:off x="6837120" y="3797640"/>
            <a:ext cx="710640" cy="210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800" spc="-1" strike="noStrike">
                <a:solidFill>
                  <a:srgbClr val="ffffff"/>
                </a:solidFill>
                <a:latin typeface="Calibri"/>
                <a:ea typeface="DejaVu Sans"/>
              </a:rPr>
              <a:t>Altera status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518" name="CustomShape 16"/>
          <p:cNvSpPr/>
          <p:nvPr/>
        </p:nvSpPr>
        <p:spPr>
          <a:xfrm>
            <a:off x="6825600" y="4215240"/>
            <a:ext cx="710640" cy="210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800" spc="-1" strike="noStrike">
                <a:solidFill>
                  <a:srgbClr val="ffffff"/>
                </a:solidFill>
                <a:latin typeface="Calibri"/>
                <a:ea typeface="DejaVu Sans"/>
              </a:rPr>
              <a:t>Altera status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519" name="CustomShape 17"/>
          <p:cNvSpPr/>
          <p:nvPr/>
        </p:nvSpPr>
        <p:spPr>
          <a:xfrm>
            <a:off x="989280" y="4617360"/>
            <a:ext cx="321840" cy="273960"/>
          </a:xfrm>
          <a:prstGeom prst="ellipse">
            <a:avLst/>
          </a:prstGeom>
          <a:solidFill>
            <a:schemeClr val="accent4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18"/>
          <p:cNvSpPr/>
          <p:nvPr/>
        </p:nvSpPr>
        <p:spPr>
          <a:xfrm>
            <a:off x="989280" y="5026320"/>
            <a:ext cx="321840" cy="27396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19"/>
          <p:cNvSpPr/>
          <p:nvPr/>
        </p:nvSpPr>
        <p:spPr>
          <a:xfrm>
            <a:off x="989280" y="5450760"/>
            <a:ext cx="321840" cy="273960"/>
          </a:xfrm>
          <a:prstGeom prst="ellipse">
            <a:avLst/>
          </a:prstGeom>
          <a:solidFill>
            <a:srgbClr val="c0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20"/>
          <p:cNvSpPr/>
          <p:nvPr/>
        </p:nvSpPr>
        <p:spPr>
          <a:xfrm>
            <a:off x="965160" y="5892120"/>
            <a:ext cx="321840" cy="273960"/>
          </a:xfrm>
          <a:prstGeom prst="ellipse">
            <a:avLst/>
          </a:prstGeom>
          <a:solidFill>
            <a:schemeClr val="tx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21"/>
          <p:cNvSpPr/>
          <p:nvPr/>
        </p:nvSpPr>
        <p:spPr>
          <a:xfrm>
            <a:off x="6806520" y="4630680"/>
            <a:ext cx="710640" cy="210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800" spc="-1" strike="noStrike">
                <a:solidFill>
                  <a:srgbClr val="ffffff"/>
                </a:solidFill>
                <a:latin typeface="Calibri"/>
                <a:ea typeface="DejaVu Sans"/>
              </a:rPr>
              <a:t>Altera status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524" name="CustomShape 22"/>
          <p:cNvSpPr/>
          <p:nvPr/>
        </p:nvSpPr>
        <p:spPr>
          <a:xfrm>
            <a:off x="6811560" y="5106240"/>
            <a:ext cx="710640" cy="210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800" spc="-1" strike="noStrike">
                <a:solidFill>
                  <a:srgbClr val="ffffff"/>
                </a:solidFill>
                <a:latin typeface="Calibri"/>
                <a:ea typeface="DejaVu Sans"/>
              </a:rPr>
              <a:t>Altera status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525" name="CustomShape 23"/>
          <p:cNvSpPr/>
          <p:nvPr/>
        </p:nvSpPr>
        <p:spPr>
          <a:xfrm>
            <a:off x="6816960" y="5432760"/>
            <a:ext cx="710640" cy="210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800" spc="-1" strike="noStrike">
                <a:solidFill>
                  <a:srgbClr val="ffffff"/>
                </a:solidFill>
                <a:latin typeface="Calibri"/>
                <a:ea typeface="DejaVu Sans"/>
              </a:rPr>
              <a:t>Altera status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526" name="CustomShape 24"/>
          <p:cNvSpPr/>
          <p:nvPr/>
        </p:nvSpPr>
        <p:spPr>
          <a:xfrm>
            <a:off x="6833520" y="5847840"/>
            <a:ext cx="710640" cy="210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800" spc="-1" strike="noStrike">
                <a:solidFill>
                  <a:srgbClr val="ffffff"/>
                </a:solidFill>
                <a:latin typeface="Calibri"/>
                <a:ea typeface="DejaVu Sans"/>
              </a:rPr>
              <a:t>Altera status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527" name="CustomShape 25"/>
          <p:cNvSpPr/>
          <p:nvPr/>
        </p:nvSpPr>
        <p:spPr>
          <a:xfrm>
            <a:off x="10080000" y="2376000"/>
            <a:ext cx="710640" cy="210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800" spc="-1" strike="noStrike">
                <a:solidFill>
                  <a:srgbClr val="ffffff"/>
                </a:solidFill>
                <a:latin typeface="Calibri"/>
                <a:ea typeface="DejaVu Sans"/>
              </a:rPr>
              <a:t>Altera status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528" name="CustomShape 26"/>
          <p:cNvSpPr/>
          <p:nvPr/>
        </p:nvSpPr>
        <p:spPr>
          <a:xfrm>
            <a:off x="9673560" y="2268000"/>
            <a:ext cx="1521360" cy="254196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529" name="Table 27"/>
          <p:cNvGraphicFramePr/>
          <p:nvPr/>
        </p:nvGraphicFramePr>
        <p:xfrm>
          <a:off x="9852480" y="2632320"/>
          <a:ext cx="1451160" cy="2105280"/>
        </p:xfrm>
        <a:graphic>
          <a:graphicData uri="http://schemas.openxmlformats.org/drawingml/2006/table">
            <a:tbl>
              <a:tblPr/>
              <a:tblGrid>
                <a:gridCol w="1451520"/>
              </a:tblGrid>
              <a:tr h="420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Pedido Cancelado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20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Pedido efetuado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20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Pedido em execução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20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Pedido pronto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222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Pedido em trajeto</a:t>
                      </a:r>
                      <a:endParaRPr b="0" lang="pt-BR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30" name="CustomShape 28"/>
          <p:cNvSpPr/>
          <p:nvPr/>
        </p:nvSpPr>
        <p:spPr>
          <a:xfrm>
            <a:off x="9829440" y="2710440"/>
            <a:ext cx="77400" cy="68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1" name="CustomShape 29"/>
          <p:cNvSpPr/>
          <p:nvPr/>
        </p:nvSpPr>
        <p:spPr>
          <a:xfrm>
            <a:off x="9835560" y="3101760"/>
            <a:ext cx="77400" cy="68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CustomShape 30"/>
          <p:cNvSpPr/>
          <p:nvPr/>
        </p:nvSpPr>
        <p:spPr>
          <a:xfrm>
            <a:off x="9820080" y="3551040"/>
            <a:ext cx="77400" cy="68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31"/>
          <p:cNvSpPr/>
          <p:nvPr/>
        </p:nvSpPr>
        <p:spPr>
          <a:xfrm>
            <a:off x="9820080" y="3933720"/>
            <a:ext cx="77400" cy="68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32"/>
          <p:cNvSpPr/>
          <p:nvPr/>
        </p:nvSpPr>
        <p:spPr>
          <a:xfrm>
            <a:off x="9820080" y="4396320"/>
            <a:ext cx="77400" cy="680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33"/>
          <p:cNvSpPr/>
          <p:nvPr/>
        </p:nvSpPr>
        <p:spPr>
          <a:xfrm>
            <a:off x="865440" y="1733040"/>
            <a:ext cx="6196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03864"/>
                </a:solidFill>
                <a:latin typeface="Arial"/>
                <a:ea typeface="DejaVu Sans"/>
              </a:rPr>
              <a:t>Acompanhamento de Pedidos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03864"/>
                </a:solidFill>
                <a:latin typeface="Arial"/>
                <a:ea typeface="DejaVu Sans"/>
              </a:rPr>
              <a:t>Data: _______ Hora: ______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536" name="Group 34"/>
          <p:cNvGrpSpPr/>
          <p:nvPr/>
        </p:nvGrpSpPr>
        <p:grpSpPr>
          <a:xfrm>
            <a:off x="6480" y="-12240"/>
            <a:ext cx="12192120" cy="1672200"/>
            <a:chOff x="6480" y="-12240"/>
            <a:chExt cx="12192120" cy="1672200"/>
          </a:xfrm>
        </p:grpSpPr>
        <p:sp>
          <p:nvSpPr>
            <p:cNvPr id="537" name="CustomShape 35"/>
            <p:cNvSpPr/>
            <p:nvPr/>
          </p:nvSpPr>
          <p:spPr>
            <a:xfrm>
              <a:off x="23760" y="-11160"/>
              <a:ext cx="12174840" cy="167112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8" name="CustomShape 36"/>
            <p:cNvSpPr/>
            <p:nvPr/>
          </p:nvSpPr>
          <p:spPr>
            <a:xfrm>
              <a:off x="5121000" y="16920"/>
              <a:ext cx="1953000" cy="393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Administrador</a:t>
              </a:r>
              <a:endParaRPr b="0" lang="pt-BR" sz="2000" spc="-1" strike="noStrike">
                <a:latin typeface="Arial"/>
              </a:endParaRPr>
            </a:p>
          </p:txBody>
        </p:sp>
        <p:pic>
          <p:nvPicPr>
            <p:cNvPr id="539" name="Imagem 42" descr=""/>
            <p:cNvPicPr/>
            <p:nvPr/>
          </p:nvPicPr>
          <p:blipFill>
            <a:blip r:embed="rId2"/>
            <a:srcRect l="1456" t="0" r="0" b="0"/>
            <a:stretch/>
          </p:blipFill>
          <p:spPr>
            <a:xfrm>
              <a:off x="6480" y="-12240"/>
              <a:ext cx="1612440" cy="1264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540" name="CustomShape 37"/>
            <p:cNvSpPr/>
            <p:nvPr/>
          </p:nvSpPr>
          <p:spPr>
            <a:xfrm>
              <a:off x="188280" y="32040"/>
              <a:ext cx="1248480" cy="2710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pt-BR" sz="1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LOGO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541" name="CustomShape 38"/>
            <p:cNvSpPr/>
            <p:nvPr/>
          </p:nvSpPr>
          <p:spPr>
            <a:xfrm>
              <a:off x="2310480" y="576720"/>
              <a:ext cx="9144000" cy="431640"/>
            </a:xfrm>
            <a:prstGeom prst="rect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Cadastros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Vendas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Estoque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Relatórios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Configurações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2104920" y="729000"/>
            <a:ext cx="169992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Upload do Cardápio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543" name="Picture 2" descr=""/>
          <p:cNvPicPr/>
          <p:nvPr/>
        </p:nvPicPr>
        <p:blipFill>
          <a:blip r:embed="rId1"/>
          <a:stretch/>
        </p:blipFill>
        <p:spPr>
          <a:xfrm rot="5400000">
            <a:off x="8887320" y="3542040"/>
            <a:ext cx="5143680" cy="1416240"/>
          </a:xfrm>
          <a:prstGeom prst="rect">
            <a:avLst/>
          </a:prstGeom>
          <a:ln>
            <a:noFill/>
          </a:ln>
        </p:spPr>
      </p:pic>
      <p:sp>
        <p:nvSpPr>
          <p:cNvPr id="544" name="CustomShape 2"/>
          <p:cNvSpPr/>
          <p:nvPr/>
        </p:nvSpPr>
        <p:spPr>
          <a:xfrm>
            <a:off x="10857240" y="6128640"/>
            <a:ext cx="429120" cy="39492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3"/>
          <p:cNvSpPr/>
          <p:nvPr/>
        </p:nvSpPr>
        <p:spPr>
          <a:xfrm>
            <a:off x="10845720" y="6066720"/>
            <a:ext cx="30528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000" spc="-1" strike="noStrike">
                <a:solidFill>
                  <a:srgbClr val="843c0b"/>
                </a:solidFill>
                <a:latin typeface="Calibri"/>
                <a:ea typeface="DejaVu Sans"/>
              </a:rPr>
              <a:t>^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46" name="CustomShape 4"/>
          <p:cNvSpPr/>
          <p:nvPr/>
        </p:nvSpPr>
        <p:spPr>
          <a:xfrm>
            <a:off x="1086840" y="1804320"/>
            <a:ext cx="61963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c55a11"/>
                </a:solidFill>
                <a:latin typeface="Arial"/>
                <a:ea typeface="DejaVu Sans"/>
              </a:rPr>
              <a:t>Upload do Cardápio/Promoção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547" name="Imagem 50" descr=""/>
          <p:cNvPicPr/>
          <p:nvPr/>
        </p:nvPicPr>
        <p:blipFill>
          <a:blip r:embed="rId2"/>
          <a:stretch/>
        </p:blipFill>
        <p:spPr>
          <a:xfrm>
            <a:off x="1086840" y="2278800"/>
            <a:ext cx="1031760" cy="1188360"/>
          </a:xfrm>
          <a:prstGeom prst="rect">
            <a:avLst/>
          </a:prstGeom>
          <a:ln>
            <a:noFill/>
          </a:ln>
        </p:spPr>
      </p:pic>
      <p:pic>
        <p:nvPicPr>
          <p:cNvPr id="548" name="Imagem 51" descr=""/>
          <p:cNvPicPr/>
          <p:nvPr/>
        </p:nvPicPr>
        <p:blipFill>
          <a:blip r:embed="rId3"/>
          <a:stretch/>
        </p:blipFill>
        <p:spPr>
          <a:xfrm>
            <a:off x="2211840" y="2402280"/>
            <a:ext cx="3055320" cy="1064520"/>
          </a:xfrm>
          <a:prstGeom prst="rect">
            <a:avLst/>
          </a:prstGeom>
          <a:ln>
            <a:noFill/>
          </a:ln>
        </p:spPr>
      </p:pic>
      <p:pic>
        <p:nvPicPr>
          <p:cNvPr id="549" name="Imagem 54" descr=""/>
          <p:cNvPicPr/>
          <p:nvPr/>
        </p:nvPicPr>
        <p:blipFill>
          <a:blip r:embed="rId4"/>
          <a:stretch/>
        </p:blipFill>
        <p:spPr>
          <a:xfrm>
            <a:off x="1086840" y="3786840"/>
            <a:ext cx="1031760" cy="1188360"/>
          </a:xfrm>
          <a:prstGeom prst="rect">
            <a:avLst/>
          </a:prstGeom>
          <a:ln>
            <a:noFill/>
          </a:ln>
        </p:spPr>
      </p:pic>
      <p:pic>
        <p:nvPicPr>
          <p:cNvPr id="550" name="Imagem 57" descr=""/>
          <p:cNvPicPr/>
          <p:nvPr/>
        </p:nvPicPr>
        <p:blipFill>
          <a:blip r:embed="rId5"/>
          <a:stretch/>
        </p:blipFill>
        <p:spPr>
          <a:xfrm>
            <a:off x="2211840" y="3910680"/>
            <a:ext cx="3055320" cy="1064520"/>
          </a:xfrm>
          <a:prstGeom prst="rect">
            <a:avLst/>
          </a:prstGeom>
          <a:ln>
            <a:noFill/>
          </a:ln>
        </p:spPr>
      </p:pic>
      <p:pic>
        <p:nvPicPr>
          <p:cNvPr id="551" name="Imagem 58" descr=""/>
          <p:cNvPicPr/>
          <p:nvPr/>
        </p:nvPicPr>
        <p:blipFill>
          <a:blip r:embed="rId6"/>
          <a:stretch/>
        </p:blipFill>
        <p:spPr>
          <a:xfrm>
            <a:off x="1086840" y="5418720"/>
            <a:ext cx="1031760" cy="1188360"/>
          </a:xfrm>
          <a:prstGeom prst="rect">
            <a:avLst/>
          </a:prstGeom>
          <a:ln>
            <a:noFill/>
          </a:ln>
        </p:spPr>
      </p:pic>
      <p:pic>
        <p:nvPicPr>
          <p:cNvPr id="552" name="Imagem 59" descr=""/>
          <p:cNvPicPr/>
          <p:nvPr/>
        </p:nvPicPr>
        <p:blipFill>
          <a:blip r:embed="rId7"/>
          <a:stretch/>
        </p:blipFill>
        <p:spPr>
          <a:xfrm>
            <a:off x="2211840" y="5542560"/>
            <a:ext cx="3055320" cy="1064520"/>
          </a:xfrm>
          <a:prstGeom prst="rect">
            <a:avLst/>
          </a:prstGeom>
          <a:ln>
            <a:noFill/>
          </a:ln>
        </p:spPr>
      </p:pic>
      <p:sp>
        <p:nvSpPr>
          <p:cNvPr id="553" name="Line 5"/>
          <p:cNvSpPr/>
          <p:nvPr/>
        </p:nvSpPr>
        <p:spPr>
          <a:xfrm>
            <a:off x="430920" y="3615480"/>
            <a:ext cx="10951560" cy="360"/>
          </a:xfrm>
          <a:prstGeom prst="line">
            <a:avLst/>
          </a:prstGeom>
          <a:ln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Line 6"/>
          <p:cNvSpPr/>
          <p:nvPr/>
        </p:nvSpPr>
        <p:spPr>
          <a:xfrm>
            <a:off x="516240" y="5207760"/>
            <a:ext cx="10951560" cy="360"/>
          </a:xfrm>
          <a:prstGeom prst="line">
            <a:avLst/>
          </a:prstGeom>
          <a:ln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7"/>
          <p:cNvSpPr/>
          <p:nvPr/>
        </p:nvSpPr>
        <p:spPr>
          <a:xfrm>
            <a:off x="546480" y="2553840"/>
            <a:ext cx="250200" cy="27108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8"/>
          <p:cNvSpPr/>
          <p:nvPr/>
        </p:nvSpPr>
        <p:spPr>
          <a:xfrm>
            <a:off x="516240" y="4212720"/>
            <a:ext cx="250200" cy="27108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CustomShape 9"/>
          <p:cNvSpPr/>
          <p:nvPr/>
        </p:nvSpPr>
        <p:spPr>
          <a:xfrm>
            <a:off x="512280" y="5737680"/>
            <a:ext cx="250200" cy="27108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x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58" name="CustomShape 10"/>
          <p:cNvSpPr/>
          <p:nvPr/>
        </p:nvSpPr>
        <p:spPr>
          <a:xfrm>
            <a:off x="430920" y="2017800"/>
            <a:ext cx="86328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c55a11"/>
                </a:solidFill>
                <a:latin typeface="Arial"/>
                <a:ea typeface="DejaVu Sans"/>
              </a:rPr>
              <a:t>Ativo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559" name="CustomShape 11"/>
          <p:cNvSpPr/>
          <p:nvPr/>
        </p:nvSpPr>
        <p:spPr>
          <a:xfrm>
            <a:off x="5684760" y="2219040"/>
            <a:ext cx="200232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c55a11"/>
                </a:solidFill>
                <a:latin typeface="Arial"/>
                <a:ea typeface="DejaVu Sans"/>
              </a:rPr>
              <a:t>Endereço da imagem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560" name="CustomShape 12"/>
          <p:cNvSpPr/>
          <p:nvPr/>
        </p:nvSpPr>
        <p:spPr>
          <a:xfrm>
            <a:off x="7538040" y="2213280"/>
            <a:ext cx="3055320" cy="27108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C:/xxx/dd/ddd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561" name="CustomShape 13"/>
          <p:cNvSpPr/>
          <p:nvPr/>
        </p:nvSpPr>
        <p:spPr>
          <a:xfrm>
            <a:off x="5684760" y="2549880"/>
            <a:ext cx="200232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c55a11"/>
                </a:solidFill>
                <a:latin typeface="Arial"/>
                <a:ea typeface="DejaVu Sans"/>
              </a:rPr>
              <a:t>Descrição do prato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562" name="CustomShape 14"/>
          <p:cNvSpPr/>
          <p:nvPr/>
        </p:nvSpPr>
        <p:spPr>
          <a:xfrm>
            <a:off x="7538040" y="2544120"/>
            <a:ext cx="3055320" cy="27108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Aslfke dor apeo ei eai f ei 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563" name="CustomShape 15"/>
          <p:cNvSpPr/>
          <p:nvPr/>
        </p:nvSpPr>
        <p:spPr>
          <a:xfrm>
            <a:off x="5685480" y="2885760"/>
            <a:ext cx="200232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c55a11"/>
                </a:solidFill>
                <a:latin typeface="Arial"/>
                <a:ea typeface="DejaVu Sans"/>
              </a:rPr>
              <a:t>Preço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564" name="CustomShape 16"/>
          <p:cNvSpPr/>
          <p:nvPr/>
        </p:nvSpPr>
        <p:spPr>
          <a:xfrm>
            <a:off x="7538760" y="2880000"/>
            <a:ext cx="3055320" cy="27108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R$ 30,00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565" name="CustomShape 17"/>
          <p:cNvSpPr/>
          <p:nvPr/>
        </p:nvSpPr>
        <p:spPr>
          <a:xfrm>
            <a:off x="7506720" y="3274200"/>
            <a:ext cx="880560" cy="271080"/>
          </a:xfrm>
          <a:prstGeom prst="rect">
            <a:avLst/>
          </a:prstGeom>
          <a:solidFill>
            <a:srgbClr val="c0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ffffff"/>
                </a:solidFill>
                <a:latin typeface="Calibri"/>
                <a:ea typeface="DejaVu Sans"/>
              </a:rPr>
              <a:t>Altera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566" name="CustomShape 18"/>
          <p:cNvSpPr/>
          <p:nvPr/>
        </p:nvSpPr>
        <p:spPr>
          <a:xfrm>
            <a:off x="5621040" y="3876840"/>
            <a:ext cx="200232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c55a11"/>
                </a:solidFill>
                <a:latin typeface="Arial"/>
                <a:ea typeface="DejaVu Sans"/>
              </a:rPr>
              <a:t>Endereço da imagem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567" name="CustomShape 19"/>
          <p:cNvSpPr/>
          <p:nvPr/>
        </p:nvSpPr>
        <p:spPr>
          <a:xfrm>
            <a:off x="7474680" y="3870720"/>
            <a:ext cx="3055320" cy="27108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C:/xxx/dd/ddd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568" name="CustomShape 20"/>
          <p:cNvSpPr/>
          <p:nvPr/>
        </p:nvSpPr>
        <p:spPr>
          <a:xfrm>
            <a:off x="5621040" y="4207680"/>
            <a:ext cx="200232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c55a11"/>
                </a:solidFill>
                <a:latin typeface="Arial"/>
                <a:ea typeface="DejaVu Sans"/>
              </a:rPr>
              <a:t>Descrição do prato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569" name="CustomShape 21"/>
          <p:cNvSpPr/>
          <p:nvPr/>
        </p:nvSpPr>
        <p:spPr>
          <a:xfrm>
            <a:off x="7474680" y="4201920"/>
            <a:ext cx="3055320" cy="27108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Aslfke dor apeo ei eai f ei 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570" name="CustomShape 22"/>
          <p:cNvSpPr/>
          <p:nvPr/>
        </p:nvSpPr>
        <p:spPr>
          <a:xfrm>
            <a:off x="5621760" y="4543560"/>
            <a:ext cx="200232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c55a11"/>
                </a:solidFill>
                <a:latin typeface="Arial"/>
                <a:ea typeface="DejaVu Sans"/>
              </a:rPr>
              <a:t>Preço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571" name="CustomShape 23"/>
          <p:cNvSpPr/>
          <p:nvPr/>
        </p:nvSpPr>
        <p:spPr>
          <a:xfrm>
            <a:off x="7475040" y="4537440"/>
            <a:ext cx="3055320" cy="27108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R$ 30,00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572" name="CustomShape 24"/>
          <p:cNvSpPr/>
          <p:nvPr/>
        </p:nvSpPr>
        <p:spPr>
          <a:xfrm>
            <a:off x="7443000" y="4932000"/>
            <a:ext cx="880560" cy="271080"/>
          </a:xfrm>
          <a:prstGeom prst="rect">
            <a:avLst/>
          </a:prstGeom>
          <a:solidFill>
            <a:srgbClr val="c0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ffffff"/>
                </a:solidFill>
                <a:latin typeface="Calibri"/>
                <a:ea typeface="DejaVu Sans"/>
              </a:rPr>
              <a:t>Altera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573" name="CustomShape 25"/>
          <p:cNvSpPr/>
          <p:nvPr/>
        </p:nvSpPr>
        <p:spPr>
          <a:xfrm>
            <a:off x="5607000" y="5279760"/>
            <a:ext cx="200232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c55a11"/>
                </a:solidFill>
                <a:latin typeface="Arial"/>
                <a:ea typeface="DejaVu Sans"/>
              </a:rPr>
              <a:t>Endereço da imagem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574" name="CustomShape 26"/>
          <p:cNvSpPr/>
          <p:nvPr/>
        </p:nvSpPr>
        <p:spPr>
          <a:xfrm>
            <a:off x="7460280" y="5274000"/>
            <a:ext cx="3055320" cy="27108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C:/xxx/dd/ddd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575" name="CustomShape 27"/>
          <p:cNvSpPr/>
          <p:nvPr/>
        </p:nvSpPr>
        <p:spPr>
          <a:xfrm>
            <a:off x="5607000" y="5610600"/>
            <a:ext cx="200232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c55a11"/>
                </a:solidFill>
                <a:latin typeface="Arial"/>
                <a:ea typeface="DejaVu Sans"/>
              </a:rPr>
              <a:t>Descrição do prato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576" name="CustomShape 28"/>
          <p:cNvSpPr/>
          <p:nvPr/>
        </p:nvSpPr>
        <p:spPr>
          <a:xfrm>
            <a:off x="7460280" y="5604840"/>
            <a:ext cx="3055320" cy="27108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Aslfke dor apeo ei eai f ei 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577" name="CustomShape 29"/>
          <p:cNvSpPr/>
          <p:nvPr/>
        </p:nvSpPr>
        <p:spPr>
          <a:xfrm>
            <a:off x="5607720" y="5946480"/>
            <a:ext cx="200232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c55a11"/>
                </a:solidFill>
                <a:latin typeface="Arial"/>
                <a:ea typeface="DejaVu Sans"/>
              </a:rPr>
              <a:t>Preço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578" name="CustomShape 30"/>
          <p:cNvSpPr/>
          <p:nvPr/>
        </p:nvSpPr>
        <p:spPr>
          <a:xfrm>
            <a:off x="7461000" y="5940720"/>
            <a:ext cx="3055320" cy="27108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R$ 30,00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579" name="CustomShape 31"/>
          <p:cNvSpPr/>
          <p:nvPr/>
        </p:nvSpPr>
        <p:spPr>
          <a:xfrm>
            <a:off x="7428960" y="6334920"/>
            <a:ext cx="880560" cy="271080"/>
          </a:xfrm>
          <a:prstGeom prst="rect">
            <a:avLst/>
          </a:prstGeom>
          <a:solidFill>
            <a:srgbClr val="c0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ffffff"/>
                </a:solidFill>
                <a:latin typeface="Calibri"/>
                <a:ea typeface="DejaVu Sans"/>
              </a:rPr>
              <a:t>Altera</a:t>
            </a:r>
            <a:endParaRPr b="0" lang="pt-BR" sz="1100" spc="-1" strike="noStrike">
              <a:latin typeface="Arial"/>
            </a:endParaRPr>
          </a:p>
        </p:txBody>
      </p:sp>
      <p:grpSp>
        <p:nvGrpSpPr>
          <p:cNvPr id="580" name="Group 32"/>
          <p:cNvGrpSpPr/>
          <p:nvPr/>
        </p:nvGrpSpPr>
        <p:grpSpPr>
          <a:xfrm>
            <a:off x="6480" y="-12240"/>
            <a:ext cx="12192120" cy="1672200"/>
            <a:chOff x="6480" y="-12240"/>
            <a:chExt cx="12192120" cy="1672200"/>
          </a:xfrm>
        </p:grpSpPr>
        <p:sp>
          <p:nvSpPr>
            <p:cNvPr id="581" name="CustomShape 33"/>
            <p:cNvSpPr/>
            <p:nvPr/>
          </p:nvSpPr>
          <p:spPr>
            <a:xfrm>
              <a:off x="23760" y="-11160"/>
              <a:ext cx="12174840" cy="167112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2" name="CustomShape 34"/>
            <p:cNvSpPr/>
            <p:nvPr/>
          </p:nvSpPr>
          <p:spPr>
            <a:xfrm>
              <a:off x="5121000" y="16920"/>
              <a:ext cx="1953000" cy="393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Administrador</a:t>
              </a:r>
              <a:endParaRPr b="0" lang="pt-BR" sz="2000" spc="-1" strike="noStrike">
                <a:latin typeface="Arial"/>
              </a:endParaRPr>
            </a:p>
          </p:txBody>
        </p:sp>
        <p:pic>
          <p:nvPicPr>
            <p:cNvPr id="583" name="Imagem 42" descr=""/>
            <p:cNvPicPr/>
            <p:nvPr/>
          </p:nvPicPr>
          <p:blipFill>
            <a:blip r:embed="rId8"/>
            <a:srcRect l="1456" t="0" r="0" b="0"/>
            <a:stretch/>
          </p:blipFill>
          <p:spPr>
            <a:xfrm>
              <a:off x="6480" y="-12240"/>
              <a:ext cx="1612440" cy="1264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4" name="CustomShape 35"/>
            <p:cNvSpPr/>
            <p:nvPr/>
          </p:nvSpPr>
          <p:spPr>
            <a:xfrm>
              <a:off x="188280" y="32040"/>
              <a:ext cx="1248480" cy="2710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pt-BR" sz="1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LOGO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585" name="CustomShape 36"/>
            <p:cNvSpPr/>
            <p:nvPr/>
          </p:nvSpPr>
          <p:spPr>
            <a:xfrm>
              <a:off x="2310480" y="576720"/>
              <a:ext cx="9144000" cy="431640"/>
            </a:xfrm>
            <a:prstGeom prst="rect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Cadastros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Vendas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Estoque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Relatórios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Configurações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2104920" y="729000"/>
            <a:ext cx="169992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Upload Cardápio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87" name="CustomShape 2"/>
          <p:cNvSpPr/>
          <p:nvPr/>
        </p:nvSpPr>
        <p:spPr>
          <a:xfrm>
            <a:off x="8175600" y="75024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Relatórios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88" name="CustomShape 3"/>
          <p:cNvSpPr/>
          <p:nvPr/>
        </p:nvSpPr>
        <p:spPr>
          <a:xfrm>
            <a:off x="865440" y="1805040"/>
            <a:ext cx="6196320" cy="146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03864"/>
                </a:solidFill>
                <a:latin typeface="Arial"/>
                <a:ea typeface="DejaVu Sans"/>
              </a:rPr>
              <a:t>Relatórios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- Relatórios de produtos X venda;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- Exportação para arquivo PDF;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- Relatório de consumo de produtos;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- Relatório do estoque e estoque mínimo.</a:t>
            </a:r>
            <a:endParaRPr b="0" lang="pt-BR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</p:txBody>
      </p:sp>
      <p:grpSp>
        <p:nvGrpSpPr>
          <p:cNvPr id="589" name="Group 4"/>
          <p:cNvGrpSpPr/>
          <p:nvPr/>
        </p:nvGrpSpPr>
        <p:grpSpPr>
          <a:xfrm>
            <a:off x="6480" y="-12240"/>
            <a:ext cx="12192120" cy="1672200"/>
            <a:chOff x="6480" y="-12240"/>
            <a:chExt cx="12192120" cy="1672200"/>
          </a:xfrm>
        </p:grpSpPr>
        <p:sp>
          <p:nvSpPr>
            <p:cNvPr id="590" name="CustomShape 5"/>
            <p:cNvSpPr/>
            <p:nvPr/>
          </p:nvSpPr>
          <p:spPr>
            <a:xfrm>
              <a:off x="23760" y="-11160"/>
              <a:ext cx="12174840" cy="167112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1" name="CustomShape 6"/>
            <p:cNvSpPr/>
            <p:nvPr/>
          </p:nvSpPr>
          <p:spPr>
            <a:xfrm>
              <a:off x="5121000" y="16920"/>
              <a:ext cx="1953000" cy="393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Administrador</a:t>
              </a:r>
              <a:endParaRPr b="0" lang="pt-BR" sz="2000" spc="-1" strike="noStrike">
                <a:latin typeface="Arial"/>
              </a:endParaRPr>
            </a:p>
          </p:txBody>
        </p:sp>
        <p:pic>
          <p:nvPicPr>
            <p:cNvPr id="592" name="Imagem 42" descr=""/>
            <p:cNvPicPr/>
            <p:nvPr/>
          </p:nvPicPr>
          <p:blipFill>
            <a:blip r:embed="rId1"/>
            <a:srcRect l="1456" t="0" r="0" b="0"/>
            <a:stretch/>
          </p:blipFill>
          <p:spPr>
            <a:xfrm>
              <a:off x="6480" y="-12240"/>
              <a:ext cx="1612440" cy="1264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593" name="CustomShape 7"/>
            <p:cNvSpPr/>
            <p:nvPr/>
          </p:nvSpPr>
          <p:spPr>
            <a:xfrm>
              <a:off x="188280" y="32040"/>
              <a:ext cx="1248480" cy="2710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pt-BR" sz="1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LOGO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594" name="CustomShape 8"/>
            <p:cNvSpPr/>
            <p:nvPr/>
          </p:nvSpPr>
          <p:spPr>
            <a:xfrm>
              <a:off x="2310480" y="576720"/>
              <a:ext cx="9144000" cy="431640"/>
            </a:xfrm>
            <a:prstGeom prst="rect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Cadastros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Vendas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Estoque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Relatórios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Configurações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2104920" y="729000"/>
            <a:ext cx="169992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Cardápio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96" name="CustomShape 2"/>
          <p:cNvSpPr/>
          <p:nvPr/>
        </p:nvSpPr>
        <p:spPr>
          <a:xfrm>
            <a:off x="8175600" y="75024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Relatórios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97" name="CustomShape 3"/>
          <p:cNvSpPr/>
          <p:nvPr/>
        </p:nvSpPr>
        <p:spPr>
          <a:xfrm>
            <a:off x="865440" y="1805040"/>
            <a:ext cx="61963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03864"/>
                </a:solidFill>
                <a:latin typeface="Arial"/>
                <a:ea typeface="DejaVu Sans"/>
              </a:rPr>
              <a:t>Lista de clientes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598" name="Group 4"/>
          <p:cNvGrpSpPr/>
          <p:nvPr/>
        </p:nvGrpSpPr>
        <p:grpSpPr>
          <a:xfrm>
            <a:off x="6480" y="-12240"/>
            <a:ext cx="12192120" cy="1672200"/>
            <a:chOff x="6480" y="-12240"/>
            <a:chExt cx="12192120" cy="1672200"/>
          </a:xfrm>
        </p:grpSpPr>
        <p:sp>
          <p:nvSpPr>
            <p:cNvPr id="599" name="CustomShape 5"/>
            <p:cNvSpPr/>
            <p:nvPr/>
          </p:nvSpPr>
          <p:spPr>
            <a:xfrm>
              <a:off x="23760" y="-11160"/>
              <a:ext cx="12174840" cy="167112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0" name="CustomShape 6"/>
            <p:cNvSpPr/>
            <p:nvPr/>
          </p:nvSpPr>
          <p:spPr>
            <a:xfrm>
              <a:off x="5121000" y="16920"/>
              <a:ext cx="1953000" cy="393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Administrador</a:t>
              </a:r>
              <a:endParaRPr b="0" lang="pt-BR" sz="2000" spc="-1" strike="noStrike">
                <a:latin typeface="Arial"/>
              </a:endParaRPr>
            </a:p>
          </p:txBody>
        </p:sp>
        <p:pic>
          <p:nvPicPr>
            <p:cNvPr id="601" name="Imagem 42" descr=""/>
            <p:cNvPicPr/>
            <p:nvPr/>
          </p:nvPicPr>
          <p:blipFill>
            <a:blip r:embed="rId1"/>
            <a:srcRect l="1456" t="0" r="0" b="0"/>
            <a:stretch/>
          </p:blipFill>
          <p:spPr>
            <a:xfrm>
              <a:off x="6480" y="-12240"/>
              <a:ext cx="1612440" cy="1264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602" name="CustomShape 7"/>
            <p:cNvSpPr/>
            <p:nvPr/>
          </p:nvSpPr>
          <p:spPr>
            <a:xfrm>
              <a:off x="188280" y="32040"/>
              <a:ext cx="1248480" cy="2710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pt-BR" sz="1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LOGO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603" name="CustomShape 8"/>
            <p:cNvSpPr/>
            <p:nvPr/>
          </p:nvSpPr>
          <p:spPr>
            <a:xfrm>
              <a:off x="2310480" y="576720"/>
              <a:ext cx="9144000" cy="431640"/>
            </a:xfrm>
            <a:prstGeom prst="rect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Cadastros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Vendas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Estoque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Relatórios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Configurações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CustomShape 1"/>
          <p:cNvSpPr/>
          <p:nvPr/>
        </p:nvSpPr>
        <p:spPr>
          <a:xfrm>
            <a:off x="2104920" y="729000"/>
            <a:ext cx="169992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Upload Cardápio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05" name="CustomShape 2"/>
          <p:cNvSpPr/>
          <p:nvPr/>
        </p:nvSpPr>
        <p:spPr>
          <a:xfrm>
            <a:off x="8175600" y="75024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Relatórios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06" name="CustomShape 3"/>
          <p:cNvSpPr/>
          <p:nvPr/>
        </p:nvSpPr>
        <p:spPr>
          <a:xfrm>
            <a:off x="865440" y="1805040"/>
            <a:ext cx="67662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03864"/>
                </a:solidFill>
                <a:latin typeface="Arial"/>
                <a:ea typeface="DejaVu Sans"/>
              </a:rPr>
              <a:t>Lista de pedidos / Faturamento do dia ou do período informado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607" name="Group 4"/>
          <p:cNvGrpSpPr/>
          <p:nvPr/>
        </p:nvGrpSpPr>
        <p:grpSpPr>
          <a:xfrm>
            <a:off x="6480" y="-12240"/>
            <a:ext cx="12192120" cy="1672200"/>
            <a:chOff x="6480" y="-12240"/>
            <a:chExt cx="12192120" cy="1672200"/>
          </a:xfrm>
        </p:grpSpPr>
        <p:sp>
          <p:nvSpPr>
            <p:cNvPr id="608" name="CustomShape 5"/>
            <p:cNvSpPr/>
            <p:nvPr/>
          </p:nvSpPr>
          <p:spPr>
            <a:xfrm>
              <a:off x="23760" y="-11160"/>
              <a:ext cx="12174840" cy="167112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9" name="CustomShape 6"/>
            <p:cNvSpPr/>
            <p:nvPr/>
          </p:nvSpPr>
          <p:spPr>
            <a:xfrm>
              <a:off x="5121000" y="16920"/>
              <a:ext cx="1953000" cy="393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Administrador</a:t>
              </a:r>
              <a:endParaRPr b="0" lang="pt-BR" sz="2000" spc="-1" strike="noStrike">
                <a:latin typeface="Arial"/>
              </a:endParaRPr>
            </a:p>
          </p:txBody>
        </p:sp>
        <p:pic>
          <p:nvPicPr>
            <p:cNvPr id="610" name="Imagem 42" descr=""/>
            <p:cNvPicPr/>
            <p:nvPr/>
          </p:nvPicPr>
          <p:blipFill>
            <a:blip r:embed="rId1"/>
            <a:srcRect l="1456" t="0" r="0" b="0"/>
            <a:stretch/>
          </p:blipFill>
          <p:spPr>
            <a:xfrm>
              <a:off x="6480" y="-12240"/>
              <a:ext cx="1612440" cy="1264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611" name="CustomShape 7"/>
            <p:cNvSpPr/>
            <p:nvPr/>
          </p:nvSpPr>
          <p:spPr>
            <a:xfrm>
              <a:off x="188280" y="32040"/>
              <a:ext cx="1248480" cy="2710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pt-BR" sz="1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LOGO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612" name="CustomShape 8"/>
            <p:cNvSpPr/>
            <p:nvPr/>
          </p:nvSpPr>
          <p:spPr>
            <a:xfrm>
              <a:off x="2310480" y="576720"/>
              <a:ext cx="9144000" cy="431640"/>
            </a:xfrm>
            <a:prstGeom prst="rect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Cadastros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Vendas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Estoque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Relatórios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Configurações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1"/>
          <p:cNvSpPr/>
          <p:nvPr/>
        </p:nvSpPr>
        <p:spPr>
          <a:xfrm>
            <a:off x="8175600" y="75024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Relatórios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14" name="CustomShape 2"/>
          <p:cNvSpPr/>
          <p:nvPr/>
        </p:nvSpPr>
        <p:spPr>
          <a:xfrm>
            <a:off x="865440" y="1805040"/>
            <a:ext cx="67662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03864"/>
                </a:solidFill>
                <a:latin typeface="Arial"/>
                <a:ea typeface="DejaVu Sans"/>
              </a:rPr>
              <a:t>Cadastro de Fornecedor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615" name="Group 3"/>
          <p:cNvGrpSpPr/>
          <p:nvPr/>
        </p:nvGrpSpPr>
        <p:grpSpPr>
          <a:xfrm>
            <a:off x="6480" y="-12240"/>
            <a:ext cx="12192120" cy="1672200"/>
            <a:chOff x="6480" y="-12240"/>
            <a:chExt cx="12192120" cy="1672200"/>
          </a:xfrm>
        </p:grpSpPr>
        <p:sp>
          <p:nvSpPr>
            <p:cNvPr id="616" name="CustomShape 4"/>
            <p:cNvSpPr/>
            <p:nvPr/>
          </p:nvSpPr>
          <p:spPr>
            <a:xfrm>
              <a:off x="23760" y="-11160"/>
              <a:ext cx="12174840" cy="167112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7" name="CustomShape 5"/>
            <p:cNvSpPr/>
            <p:nvPr/>
          </p:nvSpPr>
          <p:spPr>
            <a:xfrm>
              <a:off x="5121000" y="16920"/>
              <a:ext cx="1953000" cy="393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Administrador</a:t>
              </a:r>
              <a:endParaRPr b="0" lang="pt-BR" sz="2000" spc="-1" strike="noStrike">
                <a:latin typeface="Arial"/>
              </a:endParaRPr>
            </a:p>
          </p:txBody>
        </p:sp>
        <p:pic>
          <p:nvPicPr>
            <p:cNvPr id="618" name="Imagem 42" descr=""/>
            <p:cNvPicPr/>
            <p:nvPr/>
          </p:nvPicPr>
          <p:blipFill>
            <a:blip r:embed="rId1"/>
            <a:srcRect l="1456" t="0" r="0" b="0"/>
            <a:stretch/>
          </p:blipFill>
          <p:spPr>
            <a:xfrm>
              <a:off x="6480" y="-12240"/>
              <a:ext cx="1612440" cy="1264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619" name="CustomShape 6"/>
            <p:cNvSpPr/>
            <p:nvPr/>
          </p:nvSpPr>
          <p:spPr>
            <a:xfrm>
              <a:off x="188280" y="32040"/>
              <a:ext cx="1248480" cy="2710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pt-BR" sz="1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LOGO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620" name="CustomShape 7"/>
            <p:cNvSpPr/>
            <p:nvPr/>
          </p:nvSpPr>
          <p:spPr>
            <a:xfrm>
              <a:off x="2310480" y="576720"/>
              <a:ext cx="9144000" cy="431640"/>
            </a:xfrm>
            <a:prstGeom prst="rect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Cadastros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Vendas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Estoque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Relatórios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Configurações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0" y="0"/>
            <a:ext cx="12192120" cy="1671120"/>
          </a:xfrm>
          <a:prstGeom prst="rect">
            <a:avLst/>
          </a:prstGeom>
          <a:solidFill>
            <a:srgbClr val="d2885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"/>
          <p:cNvSpPr/>
          <p:nvPr/>
        </p:nvSpPr>
        <p:spPr>
          <a:xfrm>
            <a:off x="2613240" y="732960"/>
            <a:ext cx="116640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Home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3580920" y="73296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Cardápio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5127840" y="73296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Quem Somos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6687000" y="74376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Contato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115" name="Group 6"/>
          <p:cNvGrpSpPr/>
          <p:nvPr/>
        </p:nvGrpSpPr>
        <p:grpSpPr>
          <a:xfrm>
            <a:off x="9219960" y="682560"/>
            <a:ext cx="457200" cy="454680"/>
            <a:chOff x="9219960" y="682560"/>
            <a:chExt cx="457200" cy="454680"/>
          </a:xfrm>
        </p:grpSpPr>
        <p:pic>
          <p:nvPicPr>
            <p:cNvPr id="116" name="Picture 4" descr=""/>
            <p:cNvPicPr/>
            <p:nvPr/>
          </p:nvPicPr>
          <p:blipFill>
            <a:blip r:embed="rId1"/>
            <a:stretch/>
          </p:blipFill>
          <p:spPr>
            <a:xfrm>
              <a:off x="9238320" y="682560"/>
              <a:ext cx="438840" cy="40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7" name="CustomShape 7"/>
            <p:cNvSpPr/>
            <p:nvPr/>
          </p:nvSpPr>
          <p:spPr>
            <a:xfrm>
              <a:off x="9219960" y="682560"/>
              <a:ext cx="438840" cy="454680"/>
            </a:xfrm>
            <a:prstGeom prst="ellipse">
              <a:avLst/>
            </a:prstGeom>
            <a:noFill/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18" name="Imagem 24" descr=""/>
          <p:cNvPicPr/>
          <p:nvPr/>
        </p:nvPicPr>
        <p:blipFill>
          <a:blip r:embed="rId2"/>
          <a:srcRect l="81859" t="27529" r="8391" b="19876"/>
          <a:stretch/>
        </p:blipFill>
        <p:spPr>
          <a:xfrm>
            <a:off x="10591560" y="537120"/>
            <a:ext cx="1017360" cy="789480"/>
          </a:xfrm>
          <a:prstGeom prst="rect">
            <a:avLst/>
          </a:prstGeom>
          <a:ln>
            <a:noFill/>
          </a:ln>
        </p:spPr>
      </p:pic>
      <p:sp>
        <p:nvSpPr>
          <p:cNvPr id="119" name="CustomShape 8"/>
          <p:cNvSpPr/>
          <p:nvPr/>
        </p:nvSpPr>
        <p:spPr>
          <a:xfrm>
            <a:off x="4870080" y="0"/>
            <a:ext cx="1950480" cy="362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Cabeçalho-fixo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120" name="Group 9"/>
          <p:cNvGrpSpPr/>
          <p:nvPr/>
        </p:nvGrpSpPr>
        <p:grpSpPr>
          <a:xfrm>
            <a:off x="10659240" y="1722600"/>
            <a:ext cx="1514160" cy="4974480"/>
            <a:chOff x="10659240" y="1722600"/>
            <a:chExt cx="1514160" cy="4974480"/>
          </a:xfrm>
        </p:grpSpPr>
        <p:pic>
          <p:nvPicPr>
            <p:cNvPr id="121" name="Picture 2" descr=""/>
            <p:cNvPicPr/>
            <p:nvPr/>
          </p:nvPicPr>
          <p:blipFill>
            <a:blip r:embed="rId3"/>
            <a:stretch/>
          </p:blipFill>
          <p:spPr>
            <a:xfrm rot="5400000">
              <a:off x="9005040" y="3378600"/>
              <a:ext cx="4824360" cy="15123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22" name="Group 10"/>
            <p:cNvGrpSpPr/>
            <p:nvPr/>
          </p:nvGrpSpPr>
          <p:grpSpPr>
            <a:xfrm>
              <a:off x="10659240" y="5999760"/>
              <a:ext cx="458280" cy="697320"/>
              <a:chOff x="10659240" y="5999760"/>
              <a:chExt cx="458280" cy="697320"/>
            </a:xfrm>
          </p:grpSpPr>
          <p:sp>
            <p:nvSpPr>
              <p:cNvPr id="123" name="CustomShape 11"/>
              <p:cNvSpPr/>
              <p:nvPr/>
            </p:nvSpPr>
            <p:spPr>
              <a:xfrm>
                <a:off x="10659240" y="6045840"/>
                <a:ext cx="458280" cy="48132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" name="CustomShape 12"/>
              <p:cNvSpPr/>
              <p:nvPr/>
            </p:nvSpPr>
            <p:spPr>
              <a:xfrm>
                <a:off x="10680840" y="5999760"/>
                <a:ext cx="325800" cy="69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4000" spc="-1" strike="noStrike">
                    <a:solidFill>
                      <a:srgbClr val="843c0b"/>
                    </a:solidFill>
                    <a:latin typeface="Calibri"/>
                    <a:ea typeface="DejaVu Sans"/>
                  </a:rPr>
                  <a:t>^</a:t>
                </a:r>
                <a:endParaRPr b="0" lang="pt-BR" sz="4000" spc="-1" strike="noStrike">
                  <a:latin typeface="Arial"/>
                </a:endParaRPr>
              </a:p>
            </p:txBody>
          </p:sp>
        </p:grpSp>
      </p:grpSp>
      <p:sp>
        <p:nvSpPr>
          <p:cNvPr id="125" name="CustomShape 13"/>
          <p:cNvSpPr/>
          <p:nvPr/>
        </p:nvSpPr>
        <p:spPr>
          <a:xfrm>
            <a:off x="9360720" y="-8640"/>
            <a:ext cx="3136680" cy="63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ENDEREÇO  XXXXX</a:t>
            </a:r>
            <a:endParaRPr b="0" lang="pt-B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Xxxx xxxx xxxx</a:t>
            </a:r>
            <a:endParaRPr b="0" lang="pt-B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(41) 99880-0625(Whatsapp)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26" name="CustomShape 14"/>
          <p:cNvSpPr/>
          <p:nvPr/>
        </p:nvSpPr>
        <p:spPr>
          <a:xfrm>
            <a:off x="9563760" y="620640"/>
            <a:ext cx="1063440" cy="63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Olá, faça Login / Cadastre-se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127" name="Imagem 42" descr=""/>
          <p:cNvPicPr/>
          <p:nvPr/>
        </p:nvPicPr>
        <p:blipFill>
          <a:blip r:embed="rId4"/>
          <a:srcRect l="1456" t="0" r="0" b="0"/>
          <a:stretch/>
        </p:blipFill>
        <p:spPr>
          <a:xfrm>
            <a:off x="168480" y="203040"/>
            <a:ext cx="1612440" cy="1264680"/>
          </a:xfrm>
          <a:prstGeom prst="rect">
            <a:avLst/>
          </a:prstGeom>
          <a:ln>
            <a:noFill/>
          </a:ln>
        </p:spPr>
      </p:pic>
      <p:sp>
        <p:nvSpPr>
          <p:cNvPr id="128" name="CustomShape 15"/>
          <p:cNvSpPr/>
          <p:nvPr/>
        </p:nvSpPr>
        <p:spPr>
          <a:xfrm>
            <a:off x="350280" y="204120"/>
            <a:ext cx="1248480" cy="2710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LOGO</a:t>
            </a:r>
            <a:endParaRPr b="0" lang="pt-BR" sz="1200" spc="-1" strike="noStrike">
              <a:latin typeface="Arial"/>
            </a:endParaRPr>
          </a:p>
        </p:txBody>
      </p:sp>
      <p:grpSp>
        <p:nvGrpSpPr>
          <p:cNvPr id="129" name="Group 16"/>
          <p:cNvGrpSpPr/>
          <p:nvPr/>
        </p:nvGrpSpPr>
        <p:grpSpPr>
          <a:xfrm>
            <a:off x="8358480" y="490680"/>
            <a:ext cx="645120" cy="642240"/>
            <a:chOff x="8358480" y="490680"/>
            <a:chExt cx="645120" cy="642240"/>
          </a:xfrm>
        </p:grpSpPr>
        <p:pic>
          <p:nvPicPr>
            <p:cNvPr id="130" name="Imagem 34" descr=""/>
            <p:cNvPicPr/>
            <p:nvPr/>
          </p:nvPicPr>
          <p:blipFill>
            <a:blip r:embed="rId5"/>
            <a:stretch/>
          </p:blipFill>
          <p:spPr>
            <a:xfrm>
              <a:off x="8358480" y="678240"/>
              <a:ext cx="454680" cy="4546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31" name="Group 17"/>
            <p:cNvGrpSpPr/>
            <p:nvPr/>
          </p:nvGrpSpPr>
          <p:grpSpPr>
            <a:xfrm>
              <a:off x="8665560" y="490680"/>
              <a:ext cx="338040" cy="307080"/>
              <a:chOff x="8665560" y="490680"/>
              <a:chExt cx="338040" cy="307080"/>
            </a:xfrm>
          </p:grpSpPr>
          <p:sp>
            <p:nvSpPr>
              <p:cNvPr id="132" name="CustomShape 18"/>
              <p:cNvSpPr/>
              <p:nvPr/>
            </p:nvSpPr>
            <p:spPr>
              <a:xfrm>
                <a:off x="8665560" y="490680"/>
                <a:ext cx="338040" cy="3070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3" name="CustomShape 19"/>
              <p:cNvSpPr/>
              <p:nvPr/>
            </p:nvSpPr>
            <p:spPr>
              <a:xfrm>
                <a:off x="8709120" y="522360"/>
                <a:ext cx="275040" cy="225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9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1</a:t>
                </a:r>
                <a:endParaRPr b="0" lang="pt-BR" sz="900" spc="-1" strike="noStrike">
                  <a:latin typeface="Arial"/>
                </a:endParaRPr>
              </a:p>
            </p:txBody>
          </p:sp>
        </p:grpSp>
      </p:grpSp>
      <p:sp>
        <p:nvSpPr>
          <p:cNvPr id="134" name="CustomShape 20"/>
          <p:cNvSpPr/>
          <p:nvPr/>
        </p:nvSpPr>
        <p:spPr>
          <a:xfrm>
            <a:off x="5003280" y="1865880"/>
            <a:ext cx="1166400" cy="362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Home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5" name="CustomShape 21"/>
          <p:cNvSpPr/>
          <p:nvPr/>
        </p:nvSpPr>
        <p:spPr>
          <a:xfrm>
            <a:off x="4968000" y="3020400"/>
            <a:ext cx="1166400" cy="362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Cardápio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6" name="CustomShape 22"/>
          <p:cNvSpPr/>
          <p:nvPr/>
        </p:nvSpPr>
        <p:spPr>
          <a:xfrm>
            <a:off x="4608000" y="4172400"/>
            <a:ext cx="1788480" cy="362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Quem somos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7" name="CustomShape 23"/>
          <p:cNvSpPr/>
          <p:nvPr/>
        </p:nvSpPr>
        <p:spPr>
          <a:xfrm>
            <a:off x="4880880" y="5400000"/>
            <a:ext cx="1166400" cy="362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Contato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138" name="Group 24"/>
          <p:cNvGrpSpPr/>
          <p:nvPr/>
        </p:nvGrpSpPr>
        <p:grpSpPr>
          <a:xfrm>
            <a:off x="8070120" y="1350000"/>
            <a:ext cx="2334240" cy="1562400"/>
            <a:chOff x="8070120" y="1350000"/>
            <a:chExt cx="2334240" cy="1562400"/>
          </a:xfrm>
        </p:grpSpPr>
        <p:sp>
          <p:nvSpPr>
            <p:cNvPr id="139" name="CustomShape 25"/>
            <p:cNvSpPr/>
            <p:nvPr/>
          </p:nvSpPr>
          <p:spPr>
            <a:xfrm>
              <a:off x="8070120" y="1572120"/>
              <a:ext cx="2334240" cy="134028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pt-BR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        </a:t>
              </a:r>
              <a:r>
                <a:rPr b="0" lang="pt-BR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Email:    xxxxxxxxxxxxx        </a:t>
              </a:r>
              <a:endParaRPr b="0" lang="pt-BR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pt-BR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Senha: xxxxxxxxxxxxxx</a:t>
              </a:r>
              <a:endParaRPr b="0" lang="pt-BR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b="0" lang="pt-BR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b="0" lang="pt-BR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pt-BR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Esqueci minha senha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140" name="CustomShape 26"/>
            <p:cNvSpPr/>
            <p:nvPr/>
          </p:nvSpPr>
          <p:spPr>
            <a:xfrm>
              <a:off x="9941040" y="1350000"/>
              <a:ext cx="308880" cy="23508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41" name="Imagem 10" descr=""/>
          <p:cNvPicPr/>
          <p:nvPr/>
        </p:nvPicPr>
        <p:blipFill>
          <a:blip r:embed="rId6"/>
          <a:stretch/>
        </p:blipFill>
        <p:spPr>
          <a:xfrm>
            <a:off x="8772480" y="2209680"/>
            <a:ext cx="1166400" cy="29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CustomShape 1"/>
          <p:cNvSpPr/>
          <p:nvPr/>
        </p:nvSpPr>
        <p:spPr>
          <a:xfrm>
            <a:off x="8175600" y="75024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Relatórios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22" name="CustomShape 2"/>
          <p:cNvSpPr/>
          <p:nvPr/>
        </p:nvSpPr>
        <p:spPr>
          <a:xfrm>
            <a:off x="865440" y="1805040"/>
            <a:ext cx="67662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03864"/>
                </a:solidFill>
                <a:latin typeface="Arial"/>
                <a:ea typeface="DejaVu Sans"/>
              </a:rPr>
              <a:t>Cadastro dos Ingredientes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623" name="Group 3"/>
          <p:cNvGrpSpPr/>
          <p:nvPr/>
        </p:nvGrpSpPr>
        <p:grpSpPr>
          <a:xfrm>
            <a:off x="6480" y="-12240"/>
            <a:ext cx="12192120" cy="1672200"/>
            <a:chOff x="6480" y="-12240"/>
            <a:chExt cx="12192120" cy="1672200"/>
          </a:xfrm>
        </p:grpSpPr>
        <p:sp>
          <p:nvSpPr>
            <p:cNvPr id="624" name="CustomShape 4"/>
            <p:cNvSpPr/>
            <p:nvPr/>
          </p:nvSpPr>
          <p:spPr>
            <a:xfrm>
              <a:off x="23760" y="-11160"/>
              <a:ext cx="12174840" cy="167112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5" name="CustomShape 5"/>
            <p:cNvSpPr/>
            <p:nvPr/>
          </p:nvSpPr>
          <p:spPr>
            <a:xfrm>
              <a:off x="5121000" y="16920"/>
              <a:ext cx="1953000" cy="393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Administrador</a:t>
              </a:r>
              <a:endParaRPr b="0" lang="pt-BR" sz="2000" spc="-1" strike="noStrike">
                <a:latin typeface="Arial"/>
              </a:endParaRPr>
            </a:p>
          </p:txBody>
        </p:sp>
        <p:pic>
          <p:nvPicPr>
            <p:cNvPr id="626" name="Imagem 42" descr=""/>
            <p:cNvPicPr/>
            <p:nvPr/>
          </p:nvPicPr>
          <p:blipFill>
            <a:blip r:embed="rId1"/>
            <a:srcRect l="1456" t="0" r="0" b="0"/>
            <a:stretch/>
          </p:blipFill>
          <p:spPr>
            <a:xfrm>
              <a:off x="6480" y="-12240"/>
              <a:ext cx="1612440" cy="1264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627" name="CustomShape 6"/>
            <p:cNvSpPr/>
            <p:nvPr/>
          </p:nvSpPr>
          <p:spPr>
            <a:xfrm>
              <a:off x="188280" y="32040"/>
              <a:ext cx="1248480" cy="2710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pt-BR" sz="1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LOGO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628" name="CustomShape 7"/>
            <p:cNvSpPr/>
            <p:nvPr/>
          </p:nvSpPr>
          <p:spPr>
            <a:xfrm>
              <a:off x="2310480" y="576720"/>
              <a:ext cx="9144000" cy="431640"/>
            </a:xfrm>
            <a:prstGeom prst="rect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Cadastros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Vendas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Estoque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Relatórios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Configurações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CustomShape 1"/>
          <p:cNvSpPr/>
          <p:nvPr/>
        </p:nvSpPr>
        <p:spPr>
          <a:xfrm>
            <a:off x="865440" y="1805040"/>
            <a:ext cx="67662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03864"/>
                </a:solidFill>
                <a:latin typeface="Arial"/>
                <a:ea typeface="DejaVu Sans"/>
              </a:rPr>
              <a:t>Ficha técnica dos produtos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630" name="Group 2"/>
          <p:cNvGrpSpPr/>
          <p:nvPr/>
        </p:nvGrpSpPr>
        <p:grpSpPr>
          <a:xfrm>
            <a:off x="6480" y="-12240"/>
            <a:ext cx="12192120" cy="1672200"/>
            <a:chOff x="6480" y="-12240"/>
            <a:chExt cx="12192120" cy="1672200"/>
          </a:xfrm>
        </p:grpSpPr>
        <p:sp>
          <p:nvSpPr>
            <p:cNvPr id="631" name="CustomShape 3"/>
            <p:cNvSpPr/>
            <p:nvPr/>
          </p:nvSpPr>
          <p:spPr>
            <a:xfrm>
              <a:off x="23760" y="-11160"/>
              <a:ext cx="12174840" cy="167112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2" name="CustomShape 4"/>
            <p:cNvSpPr/>
            <p:nvPr/>
          </p:nvSpPr>
          <p:spPr>
            <a:xfrm>
              <a:off x="5121000" y="16920"/>
              <a:ext cx="1953000" cy="393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Administrador</a:t>
              </a:r>
              <a:endParaRPr b="0" lang="pt-BR" sz="2000" spc="-1" strike="noStrike">
                <a:latin typeface="Arial"/>
              </a:endParaRPr>
            </a:p>
          </p:txBody>
        </p:sp>
        <p:pic>
          <p:nvPicPr>
            <p:cNvPr id="633" name="Imagem 42" descr=""/>
            <p:cNvPicPr/>
            <p:nvPr/>
          </p:nvPicPr>
          <p:blipFill>
            <a:blip r:embed="rId1"/>
            <a:srcRect l="1456" t="0" r="0" b="0"/>
            <a:stretch/>
          </p:blipFill>
          <p:spPr>
            <a:xfrm>
              <a:off x="6480" y="-12240"/>
              <a:ext cx="1612440" cy="1264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634" name="CustomShape 5"/>
            <p:cNvSpPr/>
            <p:nvPr/>
          </p:nvSpPr>
          <p:spPr>
            <a:xfrm>
              <a:off x="188280" y="32040"/>
              <a:ext cx="1248480" cy="2710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pt-BR" sz="1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LOGO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635" name="CustomShape 6"/>
            <p:cNvSpPr/>
            <p:nvPr/>
          </p:nvSpPr>
          <p:spPr>
            <a:xfrm>
              <a:off x="2310480" y="576720"/>
              <a:ext cx="9144000" cy="431640"/>
            </a:xfrm>
            <a:prstGeom prst="rect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Cadastros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Vendas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Estoque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Relatórios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Configurações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22640" y="4765680"/>
            <a:ext cx="10065240" cy="2047320"/>
          </a:xfrm>
          <a:prstGeom prst="rect">
            <a:avLst/>
          </a:prstGeom>
          <a:solidFill>
            <a:srgbClr val="d2885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3" name="Imagem 11" descr=""/>
          <p:cNvPicPr/>
          <p:nvPr/>
        </p:nvPicPr>
        <p:blipFill>
          <a:blip r:embed="rId1"/>
          <a:stretch/>
        </p:blipFill>
        <p:spPr>
          <a:xfrm>
            <a:off x="422640" y="1799280"/>
            <a:ext cx="10065240" cy="2785680"/>
          </a:xfrm>
          <a:prstGeom prst="rect">
            <a:avLst/>
          </a:prstGeom>
          <a:ln>
            <a:noFill/>
          </a:ln>
        </p:spPr>
      </p:pic>
      <p:grpSp>
        <p:nvGrpSpPr>
          <p:cNvPr id="144" name="Group 2"/>
          <p:cNvGrpSpPr/>
          <p:nvPr/>
        </p:nvGrpSpPr>
        <p:grpSpPr>
          <a:xfrm>
            <a:off x="10693440" y="1682640"/>
            <a:ext cx="1514520" cy="5353920"/>
            <a:chOff x="10693440" y="1682640"/>
            <a:chExt cx="1514520" cy="5353920"/>
          </a:xfrm>
        </p:grpSpPr>
        <p:pic>
          <p:nvPicPr>
            <p:cNvPr id="145" name="Picture 2" descr=""/>
            <p:cNvPicPr/>
            <p:nvPr/>
          </p:nvPicPr>
          <p:blipFill>
            <a:blip r:embed="rId2"/>
            <a:stretch/>
          </p:blipFill>
          <p:spPr>
            <a:xfrm rot="5400000">
              <a:off x="8883360" y="3494520"/>
              <a:ext cx="5136480" cy="15123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46" name="Group 3"/>
            <p:cNvGrpSpPr/>
            <p:nvPr/>
          </p:nvGrpSpPr>
          <p:grpSpPr>
            <a:xfrm>
              <a:off x="10693440" y="6339240"/>
              <a:ext cx="458280" cy="697320"/>
              <a:chOff x="10693440" y="6339240"/>
              <a:chExt cx="458280" cy="697320"/>
            </a:xfrm>
          </p:grpSpPr>
          <p:sp>
            <p:nvSpPr>
              <p:cNvPr id="147" name="CustomShape 4"/>
              <p:cNvSpPr/>
              <p:nvPr/>
            </p:nvSpPr>
            <p:spPr>
              <a:xfrm>
                <a:off x="10693440" y="6379920"/>
                <a:ext cx="458280" cy="4226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5"/>
              <p:cNvSpPr/>
              <p:nvPr/>
            </p:nvSpPr>
            <p:spPr>
              <a:xfrm>
                <a:off x="10715040" y="6339240"/>
                <a:ext cx="325800" cy="69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4000" spc="-1" strike="noStrike">
                    <a:solidFill>
                      <a:srgbClr val="843c0b"/>
                    </a:solidFill>
                    <a:latin typeface="Calibri"/>
                    <a:ea typeface="DejaVu Sans"/>
                  </a:rPr>
                  <a:t>^</a:t>
                </a:r>
                <a:endParaRPr b="0" lang="pt-BR" sz="4000" spc="-1" strike="noStrike">
                  <a:latin typeface="Arial"/>
                </a:endParaRPr>
              </a:p>
            </p:txBody>
          </p:sp>
        </p:grpSp>
      </p:grpSp>
      <p:pic>
        <p:nvPicPr>
          <p:cNvPr id="149" name="Imagem 10" descr=""/>
          <p:cNvPicPr/>
          <p:nvPr/>
        </p:nvPicPr>
        <p:blipFill>
          <a:blip r:embed="rId3"/>
          <a:stretch/>
        </p:blipFill>
        <p:spPr>
          <a:xfrm>
            <a:off x="1071000" y="4839840"/>
            <a:ext cx="2251440" cy="1973160"/>
          </a:xfrm>
          <a:prstGeom prst="rect">
            <a:avLst/>
          </a:prstGeom>
          <a:ln>
            <a:noFill/>
          </a:ln>
        </p:spPr>
      </p:pic>
      <p:pic>
        <p:nvPicPr>
          <p:cNvPr id="150" name="Imagem 25" descr=""/>
          <p:cNvPicPr/>
          <p:nvPr/>
        </p:nvPicPr>
        <p:blipFill>
          <a:blip r:embed="rId4"/>
          <a:stretch/>
        </p:blipFill>
        <p:spPr>
          <a:xfrm>
            <a:off x="3521160" y="4839840"/>
            <a:ext cx="2157120" cy="1973160"/>
          </a:xfrm>
          <a:prstGeom prst="rect">
            <a:avLst/>
          </a:prstGeom>
          <a:ln>
            <a:noFill/>
          </a:ln>
        </p:spPr>
      </p:pic>
      <p:pic>
        <p:nvPicPr>
          <p:cNvPr id="151" name="Imagem 26" descr=""/>
          <p:cNvPicPr/>
          <p:nvPr/>
        </p:nvPicPr>
        <p:blipFill>
          <a:blip r:embed="rId5"/>
          <a:stretch/>
        </p:blipFill>
        <p:spPr>
          <a:xfrm>
            <a:off x="5914800" y="4839840"/>
            <a:ext cx="2251440" cy="1973160"/>
          </a:xfrm>
          <a:prstGeom prst="rect">
            <a:avLst/>
          </a:prstGeom>
          <a:ln>
            <a:noFill/>
          </a:ln>
        </p:spPr>
      </p:pic>
      <p:sp>
        <p:nvSpPr>
          <p:cNvPr id="152" name="CustomShape 6"/>
          <p:cNvSpPr/>
          <p:nvPr/>
        </p:nvSpPr>
        <p:spPr>
          <a:xfrm>
            <a:off x="7247880" y="2992680"/>
            <a:ext cx="2465280" cy="14601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Imagem principal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3" name="CustomShape 7"/>
          <p:cNvSpPr/>
          <p:nvPr/>
        </p:nvSpPr>
        <p:spPr>
          <a:xfrm>
            <a:off x="1161360" y="5041080"/>
            <a:ext cx="1699560" cy="11858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Promoção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grpSp>
        <p:nvGrpSpPr>
          <p:cNvPr id="154" name="Group 8"/>
          <p:cNvGrpSpPr/>
          <p:nvPr/>
        </p:nvGrpSpPr>
        <p:grpSpPr>
          <a:xfrm>
            <a:off x="10197720" y="5390640"/>
            <a:ext cx="697320" cy="458280"/>
            <a:chOff x="10197720" y="5390640"/>
            <a:chExt cx="697320" cy="458280"/>
          </a:xfrm>
        </p:grpSpPr>
        <p:sp>
          <p:nvSpPr>
            <p:cNvPr id="155" name="CustomShape 9"/>
            <p:cNvSpPr/>
            <p:nvPr/>
          </p:nvSpPr>
          <p:spPr>
            <a:xfrm rot="5400000">
              <a:off x="10379160" y="5379120"/>
              <a:ext cx="458280" cy="481320"/>
            </a:xfrm>
            <a:prstGeom prst="ellipse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6" name="CustomShape 10"/>
            <p:cNvSpPr/>
            <p:nvPr/>
          </p:nvSpPr>
          <p:spPr>
            <a:xfrm rot="5400000">
              <a:off x="10383480" y="5226480"/>
              <a:ext cx="325800" cy="697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pt-BR" sz="4000" spc="-1" strike="noStrike">
                  <a:solidFill>
                    <a:srgbClr val="843c0b"/>
                  </a:solidFill>
                  <a:latin typeface="Calibri"/>
                  <a:ea typeface="DejaVu Sans"/>
                </a:rPr>
                <a:t>^</a:t>
              </a:r>
              <a:endParaRPr b="0" lang="pt-BR" sz="4000" spc="-1" strike="noStrike">
                <a:latin typeface="Arial"/>
              </a:endParaRPr>
            </a:p>
          </p:txBody>
        </p:sp>
      </p:grpSp>
      <p:grpSp>
        <p:nvGrpSpPr>
          <p:cNvPr id="157" name="Group 11"/>
          <p:cNvGrpSpPr/>
          <p:nvPr/>
        </p:nvGrpSpPr>
        <p:grpSpPr>
          <a:xfrm>
            <a:off x="-14400" y="5472000"/>
            <a:ext cx="697320" cy="458280"/>
            <a:chOff x="-14400" y="5472000"/>
            <a:chExt cx="697320" cy="458280"/>
          </a:xfrm>
        </p:grpSpPr>
        <p:sp>
          <p:nvSpPr>
            <p:cNvPr id="158" name="CustomShape 12"/>
            <p:cNvSpPr/>
            <p:nvPr/>
          </p:nvSpPr>
          <p:spPr>
            <a:xfrm rot="5400000">
              <a:off x="65160" y="5460480"/>
              <a:ext cx="458280" cy="481320"/>
            </a:xfrm>
            <a:prstGeom prst="ellipse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" name="CustomShape 13"/>
            <p:cNvSpPr/>
            <p:nvPr/>
          </p:nvSpPr>
          <p:spPr>
            <a:xfrm rot="16200000">
              <a:off x="171360" y="5384880"/>
              <a:ext cx="325800" cy="697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pt-BR" sz="4000" spc="-1" strike="noStrike">
                  <a:solidFill>
                    <a:srgbClr val="843c0b"/>
                  </a:solidFill>
                  <a:latin typeface="Calibri"/>
                  <a:ea typeface="DejaVu Sans"/>
                </a:rPr>
                <a:t>^</a:t>
              </a:r>
              <a:endParaRPr b="0" lang="pt-BR" sz="4000" spc="-1" strike="noStrike">
                <a:latin typeface="Arial"/>
              </a:endParaRPr>
            </a:p>
          </p:txBody>
        </p:sp>
      </p:grpSp>
      <p:sp>
        <p:nvSpPr>
          <p:cNvPr id="160" name="CustomShape 14"/>
          <p:cNvSpPr/>
          <p:nvPr/>
        </p:nvSpPr>
        <p:spPr>
          <a:xfrm>
            <a:off x="0" y="4680"/>
            <a:ext cx="12191400" cy="1671120"/>
          </a:xfrm>
          <a:prstGeom prst="rect">
            <a:avLst/>
          </a:prstGeom>
          <a:solidFill>
            <a:srgbClr val="d2885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15"/>
          <p:cNvSpPr/>
          <p:nvPr/>
        </p:nvSpPr>
        <p:spPr>
          <a:xfrm>
            <a:off x="2613240" y="768960"/>
            <a:ext cx="116640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Home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2" name="CustomShape 16"/>
          <p:cNvSpPr/>
          <p:nvPr/>
        </p:nvSpPr>
        <p:spPr>
          <a:xfrm>
            <a:off x="3580920" y="76896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Cardápio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3" name="CustomShape 17"/>
          <p:cNvSpPr/>
          <p:nvPr/>
        </p:nvSpPr>
        <p:spPr>
          <a:xfrm>
            <a:off x="5091840" y="76896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Quem Somos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4" name="CustomShape 18"/>
          <p:cNvSpPr/>
          <p:nvPr/>
        </p:nvSpPr>
        <p:spPr>
          <a:xfrm>
            <a:off x="6543000" y="77976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Contato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165" name="Group 19"/>
          <p:cNvGrpSpPr/>
          <p:nvPr/>
        </p:nvGrpSpPr>
        <p:grpSpPr>
          <a:xfrm>
            <a:off x="9219960" y="718560"/>
            <a:ext cx="457200" cy="454680"/>
            <a:chOff x="9219960" y="718560"/>
            <a:chExt cx="457200" cy="454680"/>
          </a:xfrm>
        </p:grpSpPr>
        <p:pic>
          <p:nvPicPr>
            <p:cNvPr id="166" name="Picture 4" descr=""/>
            <p:cNvPicPr/>
            <p:nvPr/>
          </p:nvPicPr>
          <p:blipFill>
            <a:blip r:embed="rId6"/>
            <a:stretch/>
          </p:blipFill>
          <p:spPr>
            <a:xfrm>
              <a:off x="9238320" y="718560"/>
              <a:ext cx="438840" cy="40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7" name="CustomShape 20"/>
            <p:cNvSpPr/>
            <p:nvPr/>
          </p:nvSpPr>
          <p:spPr>
            <a:xfrm>
              <a:off x="9219960" y="718560"/>
              <a:ext cx="438840" cy="454680"/>
            </a:xfrm>
            <a:prstGeom prst="ellipse">
              <a:avLst/>
            </a:prstGeom>
            <a:noFill/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8" name="Imagem 24" descr=""/>
          <p:cNvPicPr/>
          <p:nvPr/>
        </p:nvPicPr>
        <p:blipFill>
          <a:blip r:embed="rId7"/>
          <a:srcRect l="81859" t="27529" r="8391" b="19876"/>
          <a:stretch/>
        </p:blipFill>
        <p:spPr>
          <a:xfrm>
            <a:off x="10699560" y="573120"/>
            <a:ext cx="1017360" cy="789480"/>
          </a:xfrm>
          <a:prstGeom prst="rect">
            <a:avLst/>
          </a:prstGeom>
          <a:ln>
            <a:noFill/>
          </a:ln>
        </p:spPr>
      </p:pic>
      <p:sp>
        <p:nvSpPr>
          <p:cNvPr id="169" name="CustomShape 21"/>
          <p:cNvSpPr/>
          <p:nvPr/>
        </p:nvSpPr>
        <p:spPr>
          <a:xfrm>
            <a:off x="4798080" y="36000"/>
            <a:ext cx="1950480" cy="362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Cabeçalho-fixo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0" name="CustomShape 22"/>
          <p:cNvSpPr/>
          <p:nvPr/>
        </p:nvSpPr>
        <p:spPr>
          <a:xfrm>
            <a:off x="8453520" y="807120"/>
            <a:ext cx="313668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Olá, xxx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171" name="Imagem 42" descr=""/>
          <p:cNvPicPr/>
          <p:nvPr/>
        </p:nvPicPr>
        <p:blipFill>
          <a:blip r:embed="rId8"/>
          <a:srcRect l="1456" t="0" r="0" b="0"/>
          <a:stretch/>
        </p:blipFill>
        <p:spPr>
          <a:xfrm>
            <a:off x="168480" y="239040"/>
            <a:ext cx="1612440" cy="1264680"/>
          </a:xfrm>
          <a:prstGeom prst="rect">
            <a:avLst/>
          </a:prstGeom>
          <a:ln>
            <a:noFill/>
          </a:ln>
        </p:spPr>
      </p:pic>
      <p:sp>
        <p:nvSpPr>
          <p:cNvPr id="172" name="CustomShape 23"/>
          <p:cNvSpPr/>
          <p:nvPr/>
        </p:nvSpPr>
        <p:spPr>
          <a:xfrm>
            <a:off x="350280" y="240120"/>
            <a:ext cx="1248480" cy="2710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LOGO</a:t>
            </a:r>
            <a:endParaRPr b="0" lang="pt-BR" sz="1200" spc="-1" strike="noStrike">
              <a:latin typeface="Arial"/>
            </a:endParaRPr>
          </a:p>
        </p:txBody>
      </p:sp>
      <p:grpSp>
        <p:nvGrpSpPr>
          <p:cNvPr id="173" name="Group 24"/>
          <p:cNvGrpSpPr/>
          <p:nvPr/>
        </p:nvGrpSpPr>
        <p:grpSpPr>
          <a:xfrm>
            <a:off x="8358480" y="526680"/>
            <a:ext cx="645120" cy="642240"/>
            <a:chOff x="8358480" y="526680"/>
            <a:chExt cx="645120" cy="642240"/>
          </a:xfrm>
        </p:grpSpPr>
        <p:pic>
          <p:nvPicPr>
            <p:cNvPr id="174" name="Imagem 34" descr=""/>
            <p:cNvPicPr/>
            <p:nvPr/>
          </p:nvPicPr>
          <p:blipFill>
            <a:blip r:embed="rId9"/>
            <a:stretch/>
          </p:blipFill>
          <p:spPr>
            <a:xfrm>
              <a:off x="8358480" y="714240"/>
              <a:ext cx="454680" cy="4546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75" name="Group 25"/>
            <p:cNvGrpSpPr/>
            <p:nvPr/>
          </p:nvGrpSpPr>
          <p:grpSpPr>
            <a:xfrm>
              <a:off x="8665560" y="526680"/>
              <a:ext cx="338040" cy="307080"/>
              <a:chOff x="8665560" y="526680"/>
              <a:chExt cx="338040" cy="307080"/>
            </a:xfrm>
          </p:grpSpPr>
          <p:sp>
            <p:nvSpPr>
              <p:cNvPr id="176" name="CustomShape 26"/>
              <p:cNvSpPr/>
              <p:nvPr/>
            </p:nvSpPr>
            <p:spPr>
              <a:xfrm>
                <a:off x="8665560" y="526680"/>
                <a:ext cx="338040" cy="3070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7" name="CustomShape 27"/>
              <p:cNvSpPr/>
              <p:nvPr/>
            </p:nvSpPr>
            <p:spPr>
              <a:xfrm>
                <a:off x="8709120" y="558360"/>
                <a:ext cx="275040" cy="225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9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1</a:t>
                </a:r>
                <a:endParaRPr b="0" lang="pt-BR" sz="900" spc="-1" strike="noStrike">
                  <a:latin typeface="Arial"/>
                </a:endParaRPr>
              </a:p>
            </p:txBody>
          </p:sp>
        </p:grpSp>
      </p:grpSp>
      <p:sp>
        <p:nvSpPr>
          <p:cNvPr id="178" name="CustomShape 28"/>
          <p:cNvSpPr/>
          <p:nvPr/>
        </p:nvSpPr>
        <p:spPr>
          <a:xfrm>
            <a:off x="9648000" y="1016280"/>
            <a:ext cx="107820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0"/>
              </a:rPr>
              <a:t>Minha conta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1"/>
              </a:rPr>
              <a:t>Meus pedidos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2"/>
              </a:rPr>
              <a:t>Não é você? Sair</a:t>
            </a:r>
            <a:endParaRPr b="0" lang="pt-BR" sz="9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m 5" descr=""/>
          <p:cNvPicPr/>
          <p:nvPr/>
        </p:nvPicPr>
        <p:blipFill>
          <a:blip r:embed="rId1"/>
          <a:stretch/>
        </p:blipFill>
        <p:spPr>
          <a:xfrm>
            <a:off x="736200" y="2664000"/>
            <a:ext cx="2123280" cy="1910520"/>
          </a:xfrm>
          <a:prstGeom prst="rect">
            <a:avLst/>
          </a:prstGeom>
          <a:ln>
            <a:noFill/>
          </a:ln>
        </p:spPr>
      </p:pic>
      <p:pic>
        <p:nvPicPr>
          <p:cNvPr id="180" name="Imagem 8" descr=""/>
          <p:cNvPicPr/>
          <p:nvPr/>
        </p:nvPicPr>
        <p:blipFill>
          <a:blip r:embed="rId2"/>
          <a:srcRect l="0" t="0" r="0" b="2741"/>
          <a:stretch/>
        </p:blipFill>
        <p:spPr>
          <a:xfrm>
            <a:off x="430200" y="4662720"/>
            <a:ext cx="2922120" cy="990000"/>
          </a:xfrm>
          <a:prstGeom prst="rect">
            <a:avLst/>
          </a:prstGeom>
          <a:ln>
            <a:noFill/>
          </a:ln>
        </p:spPr>
      </p:pic>
      <p:pic>
        <p:nvPicPr>
          <p:cNvPr id="181" name="Imagem 11" descr=""/>
          <p:cNvPicPr/>
          <p:nvPr/>
        </p:nvPicPr>
        <p:blipFill>
          <a:blip r:embed="rId3"/>
          <a:stretch/>
        </p:blipFill>
        <p:spPr>
          <a:xfrm>
            <a:off x="351360" y="6165000"/>
            <a:ext cx="2922120" cy="674280"/>
          </a:xfrm>
          <a:prstGeom prst="rect">
            <a:avLst/>
          </a:prstGeom>
          <a:ln>
            <a:noFill/>
          </a:ln>
        </p:spPr>
      </p:pic>
      <p:pic>
        <p:nvPicPr>
          <p:cNvPr id="182" name="Imagem 15" descr=""/>
          <p:cNvPicPr/>
          <p:nvPr/>
        </p:nvPicPr>
        <p:blipFill>
          <a:blip r:embed="rId4"/>
          <a:srcRect l="0" t="9387" r="0" b="0"/>
          <a:stretch/>
        </p:blipFill>
        <p:spPr>
          <a:xfrm>
            <a:off x="4529880" y="2088000"/>
            <a:ext cx="2525400" cy="549000"/>
          </a:xfrm>
          <a:prstGeom prst="rect">
            <a:avLst/>
          </a:prstGeom>
          <a:ln>
            <a:noFill/>
          </a:ln>
        </p:spPr>
      </p:pic>
      <p:pic>
        <p:nvPicPr>
          <p:cNvPr id="183" name="Imagem 17" descr=""/>
          <p:cNvPicPr/>
          <p:nvPr/>
        </p:nvPicPr>
        <p:blipFill>
          <a:blip r:embed="rId5"/>
          <a:stretch/>
        </p:blipFill>
        <p:spPr>
          <a:xfrm>
            <a:off x="4335120" y="2700000"/>
            <a:ext cx="2406240" cy="3046680"/>
          </a:xfrm>
          <a:prstGeom prst="rect">
            <a:avLst/>
          </a:prstGeom>
          <a:ln>
            <a:noFill/>
          </a:ln>
        </p:spPr>
      </p:pic>
      <p:pic>
        <p:nvPicPr>
          <p:cNvPr id="184" name="Imagem 18" descr=""/>
          <p:cNvPicPr/>
          <p:nvPr/>
        </p:nvPicPr>
        <p:blipFill>
          <a:blip r:embed="rId6"/>
          <a:stretch/>
        </p:blipFill>
        <p:spPr>
          <a:xfrm>
            <a:off x="3943440" y="6173280"/>
            <a:ext cx="2922120" cy="674280"/>
          </a:xfrm>
          <a:prstGeom prst="rect">
            <a:avLst/>
          </a:prstGeom>
          <a:ln>
            <a:noFill/>
          </a:ln>
        </p:spPr>
      </p:pic>
      <p:pic>
        <p:nvPicPr>
          <p:cNvPr id="185" name="Imagem 20" descr=""/>
          <p:cNvPicPr/>
          <p:nvPr/>
        </p:nvPicPr>
        <p:blipFill>
          <a:blip r:embed="rId7"/>
          <a:stretch/>
        </p:blipFill>
        <p:spPr>
          <a:xfrm>
            <a:off x="7792200" y="2592000"/>
            <a:ext cx="2586960" cy="3193200"/>
          </a:xfrm>
          <a:prstGeom prst="rect">
            <a:avLst/>
          </a:prstGeom>
          <a:ln>
            <a:noFill/>
          </a:ln>
        </p:spPr>
      </p:pic>
      <p:pic>
        <p:nvPicPr>
          <p:cNvPr id="186" name="Imagem 21" descr=""/>
          <p:cNvPicPr/>
          <p:nvPr/>
        </p:nvPicPr>
        <p:blipFill>
          <a:blip r:embed="rId8"/>
          <a:stretch/>
        </p:blipFill>
        <p:spPr>
          <a:xfrm>
            <a:off x="7699320" y="6165360"/>
            <a:ext cx="2922120" cy="674280"/>
          </a:xfrm>
          <a:prstGeom prst="rect">
            <a:avLst/>
          </a:prstGeom>
          <a:ln>
            <a:noFill/>
          </a:ln>
        </p:spPr>
      </p:pic>
      <p:grpSp>
        <p:nvGrpSpPr>
          <p:cNvPr id="187" name="Group 1"/>
          <p:cNvGrpSpPr/>
          <p:nvPr/>
        </p:nvGrpSpPr>
        <p:grpSpPr>
          <a:xfrm>
            <a:off x="10668240" y="1700280"/>
            <a:ext cx="1514160" cy="5100840"/>
            <a:chOff x="10668240" y="1700280"/>
            <a:chExt cx="1514160" cy="5100840"/>
          </a:xfrm>
        </p:grpSpPr>
        <p:pic>
          <p:nvPicPr>
            <p:cNvPr id="188" name="Picture 2" descr=""/>
            <p:cNvPicPr/>
            <p:nvPr/>
          </p:nvPicPr>
          <p:blipFill>
            <a:blip r:embed="rId9"/>
            <a:stretch/>
          </p:blipFill>
          <p:spPr>
            <a:xfrm rot="5400000">
              <a:off x="8997120" y="3372840"/>
              <a:ext cx="4857840" cy="15123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89" name="Group 2"/>
            <p:cNvGrpSpPr/>
            <p:nvPr/>
          </p:nvGrpSpPr>
          <p:grpSpPr>
            <a:xfrm>
              <a:off x="10668240" y="6103800"/>
              <a:ext cx="458280" cy="697320"/>
              <a:chOff x="10668240" y="6103800"/>
              <a:chExt cx="458280" cy="697320"/>
            </a:xfrm>
          </p:grpSpPr>
          <p:sp>
            <p:nvSpPr>
              <p:cNvPr id="190" name="CustomShape 3"/>
              <p:cNvSpPr/>
              <p:nvPr/>
            </p:nvSpPr>
            <p:spPr>
              <a:xfrm>
                <a:off x="10668240" y="6141960"/>
                <a:ext cx="458280" cy="39960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1" name="CustomShape 4"/>
              <p:cNvSpPr/>
              <p:nvPr/>
            </p:nvSpPr>
            <p:spPr>
              <a:xfrm>
                <a:off x="10689840" y="6103800"/>
                <a:ext cx="325800" cy="69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4000" spc="-1" strike="noStrike">
                    <a:solidFill>
                      <a:srgbClr val="843c0b"/>
                    </a:solidFill>
                    <a:latin typeface="Calibri"/>
                    <a:ea typeface="DejaVu Sans"/>
                  </a:rPr>
                  <a:t>^</a:t>
                </a:r>
                <a:endParaRPr b="0" lang="pt-BR" sz="4000" spc="-1" strike="noStrike">
                  <a:latin typeface="Arial"/>
                </a:endParaRPr>
              </a:p>
            </p:txBody>
          </p:sp>
        </p:grpSp>
      </p:grpSp>
      <p:pic>
        <p:nvPicPr>
          <p:cNvPr id="192" name="Imagem 32" descr=""/>
          <p:cNvPicPr/>
          <p:nvPr/>
        </p:nvPicPr>
        <p:blipFill>
          <a:blip r:embed="rId10"/>
          <a:srcRect l="0" t="19219" r="0" b="30895"/>
          <a:stretch/>
        </p:blipFill>
        <p:spPr>
          <a:xfrm>
            <a:off x="1096560" y="5748840"/>
            <a:ext cx="1264680" cy="492120"/>
          </a:xfrm>
          <a:prstGeom prst="rect">
            <a:avLst/>
          </a:prstGeom>
          <a:ln>
            <a:noFill/>
          </a:ln>
        </p:spPr>
      </p:pic>
      <p:sp>
        <p:nvSpPr>
          <p:cNvPr id="193" name="CustomShape 5"/>
          <p:cNvSpPr/>
          <p:nvPr/>
        </p:nvSpPr>
        <p:spPr>
          <a:xfrm>
            <a:off x="10708560" y="2529720"/>
            <a:ext cx="1472400" cy="11836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Quando clica em comprar aumenta o num de itens na cesta</a:t>
            </a:r>
            <a:endParaRPr b="0" lang="pt-B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200" spc="-1" strike="noStrike">
              <a:latin typeface="Arial"/>
            </a:endParaRPr>
          </a:p>
        </p:txBody>
      </p:sp>
      <p:grpSp>
        <p:nvGrpSpPr>
          <p:cNvPr id="194" name="Group 6"/>
          <p:cNvGrpSpPr/>
          <p:nvPr/>
        </p:nvGrpSpPr>
        <p:grpSpPr>
          <a:xfrm>
            <a:off x="10638720" y="5135760"/>
            <a:ext cx="645120" cy="642240"/>
            <a:chOff x="10638720" y="5135760"/>
            <a:chExt cx="645120" cy="642240"/>
          </a:xfrm>
        </p:grpSpPr>
        <p:pic>
          <p:nvPicPr>
            <p:cNvPr id="195" name="Imagem 37" descr=""/>
            <p:cNvPicPr/>
            <p:nvPr/>
          </p:nvPicPr>
          <p:blipFill>
            <a:blip r:embed="rId11"/>
            <a:stretch/>
          </p:blipFill>
          <p:spPr>
            <a:xfrm>
              <a:off x="10638720" y="5323320"/>
              <a:ext cx="454680" cy="4546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96" name="Group 7"/>
            <p:cNvGrpSpPr/>
            <p:nvPr/>
          </p:nvGrpSpPr>
          <p:grpSpPr>
            <a:xfrm>
              <a:off x="10945800" y="5135760"/>
              <a:ext cx="338040" cy="307080"/>
              <a:chOff x="10945800" y="5135760"/>
              <a:chExt cx="338040" cy="307080"/>
            </a:xfrm>
          </p:grpSpPr>
          <p:sp>
            <p:nvSpPr>
              <p:cNvPr id="197" name="CustomShape 8"/>
              <p:cNvSpPr/>
              <p:nvPr/>
            </p:nvSpPr>
            <p:spPr>
              <a:xfrm>
                <a:off x="10945800" y="5135760"/>
                <a:ext cx="338040" cy="3070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8" name="CustomShape 9"/>
              <p:cNvSpPr/>
              <p:nvPr/>
            </p:nvSpPr>
            <p:spPr>
              <a:xfrm>
                <a:off x="10989360" y="5167440"/>
                <a:ext cx="275040" cy="225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9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1</a:t>
                </a:r>
                <a:endParaRPr b="0" lang="pt-BR" sz="900" spc="-1" strike="noStrike">
                  <a:latin typeface="Arial"/>
                </a:endParaRPr>
              </a:p>
            </p:txBody>
          </p:sp>
        </p:grpSp>
      </p:grpSp>
      <p:pic>
        <p:nvPicPr>
          <p:cNvPr id="199" name="Imagem 58" descr=""/>
          <p:cNvPicPr/>
          <p:nvPr/>
        </p:nvPicPr>
        <p:blipFill>
          <a:blip r:embed="rId12"/>
          <a:srcRect l="0" t="19219" r="0" b="30895"/>
          <a:stretch/>
        </p:blipFill>
        <p:spPr>
          <a:xfrm>
            <a:off x="4829040" y="5736240"/>
            <a:ext cx="1264680" cy="492120"/>
          </a:xfrm>
          <a:prstGeom prst="rect">
            <a:avLst/>
          </a:prstGeom>
          <a:ln>
            <a:noFill/>
          </a:ln>
        </p:spPr>
      </p:pic>
      <p:pic>
        <p:nvPicPr>
          <p:cNvPr id="200" name="Imagem 59" descr=""/>
          <p:cNvPicPr/>
          <p:nvPr/>
        </p:nvPicPr>
        <p:blipFill>
          <a:blip r:embed="rId13"/>
          <a:srcRect l="0" t="19219" r="0" b="30895"/>
          <a:stretch/>
        </p:blipFill>
        <p:spPr>
          <a:xfrm>
            <a:off x="8412480" y="5757480"/>
            <a:ext cx="1264680" cy="492120"/>
          </a:xfrm>
          <a:prstGeom prst="rect">
            <a:avLst/>
          </a:prstGeom>
          <a:ln>
            <a:noFill/>
          </a:ln>
        </p:spPr>
      </p:pic>
      <p:sp>
        <p:nvSpPr>
          <p:cNvPr id="201" name="CustomShape 10"/>
          <p:cNvSpPr/>
          <p:nvPr/>
        </p:nvSpPr>
        <p:spPr>
          <a:xfrm>
            <a:off x="2052000" y="1800000"/>
            <a:ext cx="7271280" cy="4312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Faça seu pedido. Você tem as seguintes opções: Consumo Local, Retirada ou Delivery.”</a:t>
            </a:r>
            <a:endParaRPr b="0" lang="pt-B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200" spc="-1" strike="noStrike">
              <a:latin typeface="Arial"/>
            </a:endParaRPr>
          </a:p>
        </p:txBody>
      </p:sp>
      <p:sp>
        <p:nvSpPr>
          <p:cNvPr id="202" name="CustomShape 11"/>
          <p:cNvSpPr/>
          <p:nvPr/>
        </p:nvSpPr>
        <p:spPr>
          <a:xfrm>
            <a:off x="0" y="0"/>
            <a:ext cx="12192120" cy="1671120"/>
          </a:xfrm>
          <a:prstGeom prst="rect">
            <a:avLst/>
          </a:prstGeom>
          <a:solidFill>
            <a:srgbClr val="d2885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12"/>
          <p:cNvSpPr/>
          <p:nvPr/>
        </p:nvSpPr>
        <p:spPr>
          <a:xfrm>
            <a:off x="2613240" y="732960"/>
            <a:ext cx="116640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Home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04" name="CustomShape 13"/>
          <p:cNvSpPr/>
          <p:nvPr/>
        </p:nvSpPr>
        <p:spPr>
          <a:xfrm>
            <a:off x="3580920" y="73296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Cardápio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05" name="CustomShape 14"/>
          <p:cNvSpPr/>
          <p:nvPr/>
        </p:nvSpPr>
        <p:spPr>
          <a:xfrm>
            <a:off x="5127840" y="73296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Quem Somos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06" name="CustomShape 15"/>
          <p:cNvSpPr/>
          <p:nvPr/>
        </p:nvSpPr>
        <p:spPr>
          <a:xfrm>
            <a:off x="6687000" y="74376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Contato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207" name="Group 16"/>
          <p:cNvGrpSpPr/>
          <p:nvPr/>
        </p:nvGrpSpPr>
        <p:grpSpPr>
          <a:xfrm>
            <a:off x="9219960" y="682560"/>
            <a:ext cx="457200" cy="454680"/>
            <a:chOff x="9219960" y="682560"/>
            <a:chExt cx="457200" cy="454680"/>
          </a:xfrm>
        </p:grpSpPr>
        <p:pic>
          <p:nvPicPr>
            <p:cNvPr id="208" name="Picture 4" descr=""/>
            <p:cNvPicPr/>
            <p:nvPr/>
          </p:nvPicPr>
          <p:blipFill>
            <a:blip r:embed="rId14"/>
            <a:stretch/>
          </p:blipFill>
          <p:spPr>
            <a:xfrm>
              <a:off x="9238320" y="682560"/>
              <a:ext cx="438840" cy="40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9" name="CustomShape 17"/>
            <p:cNvSpPr/>
            <p:nvPr/>
          </p:nvSpPr>
          <p:spPr>
            <a:xfrm>
              <a:off x="9219960" y="682560"/>
              <a:ext cx="438840" cy="454680"/>
            </a:xfrm>
            <a:prstGeom prst="ellipse">
              <a:avLst/>
            </a:prstGeom>
            <a:noFill/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10" name="Imagem 24" descr=""/>
          <p:cNvPicPr/>
          <p:nvPr/>
        </p:nvPicPr>
        <p:blipFill>
          <a:blip r:embed="rId15"/>
          <a:srcRect l="81859" t="27529" r="8391" b="19876"/>
          <a:stretch/>
        </p:blipFill>
        <p:spPr>
          <a:xfrm>
            <a:off x="10591560" y="537120"/>
            <a:ext cx="1017360" cy="789480"/>
          </a:xfrm>
          <a:prstGeom prst="rect">
            <a:avLst/>
          </a:prstGeom>
          <a:ln>
            <a:noFill/>
          </a:ln>
        </p:spPr>
      </p:pic>
      <p:sp>
        <p:nvSpPr>
          <p:cNvPr id="211" name="CustomShape 18"/>
          <p:cNvSpPr/>
          <p:nvPr/>
        </p:nvSpPr>
        <p:spPr>
          <a:xfrm>
            <a:off x="4870080" y="0"/>
            <a:ext cx="1950480" cy="362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Cardápio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2" name="CustomShape 19"/>
          <p:cNvSpPr/>
          <p:nvPr/>
        </p:nvSpPr>
        <p:spPr>
          <a:xfrm>
            <a:off x="9563760" y="620640"/>
            <a:ext cx="1063440" cy="63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Olá, faça Login / Cadastre-se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213" name="Imagem 42" descr=""/>
          <p:cNvPicPr/>
          <p:nvPr/>
        </p:nvPicPr>
        <p:blipFill>
          <a:blip r:embed="rId16"/>
          <a:srcRect l="1456" t="0" r="0" b="0"/>
          <a:stretch/>
        </p:blipFill>
        <p:spPr>
          <a:xfrm>
            <a:off x="168480" y="203040"/>
            <a:ext cx="1612440" cy="1264680"/>
          </a:xfrm>
          <a:prstGeom prst="rect">
            <a:avLst/>
          </a:prstGeom>
          <a:ln>
            <a:noFill/>
          </a:ln>
        </p:spPr>
      </p:pic>
      <p:sp>
        <p:nvSpPr>
          <p:cNvPr id="214" name="CustomShape 20"/>
          <p:cNvSpPr/>
          <p:nvPr/>
        </p:nvSpPr>
        <p:spPr>
          <a:xfrm>
            <a:off x="350280" y="204120"/>
            <a:ext cx="1248480" cy="2710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LOGO</a:t>
            </a:r>
            <a:endParaRPr b="0" lang="pt-BR" sz="1200" spc="-1" strike="noStrike">
              <a:latin typeface="Arial"/>
            </a:endParaRPr>
          </a:p>
        </p:txBody>
      </p:sp>
      <p:grpSp>
        <p:nvGrpSpPr>
          <p:cNvPr id="215" name="Group 21"/>
          <p:cNvGrpSpPr/>
          <p:nvPr/>
        </p:nvGrpSpPr>
        <p:grpSpPr>
          <a:xfrm>
            <a:off x="8358480" y="490680"/>
            <a:ext cx="645120" cy="642240"/>
            <a:chOff x="8358480" y="490680"/>
            <a:chExt cx="645120" cy="642240"/>
          </a:xfrm>
        </p:grpSpPr>
        <p:pic>
          <p:nvPicPr>
            <p:cNvPr id="216" name="Imagem 34" descr=""/>
            <p:cNvPicPr/>
            <p:nvPr/>
          </p:nvPicPr>
          <p:blipFill>
            <a:blip r:embed="rId17"/>
            <a:stretch/>
          </p:blipFill>
          <p:spPr>
            <a:xfrm>
              <a:off x="8358480" y="678240"/>
              <a:ext cx="454680" cy="4546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17" name="Group 22"/>
            <p:cNvGrpSpPr/>
            <p:nvPr/>
          </p:nvGrpSpPr>
          <p:grpSpPr>
            <a:xfrm>
              <a:off x="8665560" y="490680"/>
              <a:ext cx="338040" cy="307080"/>
              <a:chOff x="8665560" y="490680"/>
              <a:chExt cx="338040" cy="307080"/>
            </a:xfrm>
          </p:grpSpPr>
          <p:sp>
            <p:nvSpPr>
              <p:cNvPr id="218" name="CustomShape 23"/>
              <p:cNvSpPr/>
              <p:nvPr/>
            </p:nvSpPr>
            <p:spPr>
              <a:xfrm>
                <a:off x="8665560" y="490680"/>
                <a:ext cx="338040" cy="3070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9" name="CustomShape 24"/>
              <p:cNvSpPr/>
              <p:nvPr/>
            </p:nvSpPr>
            <p:spPr>
              <a:xfrm>
                <a:off x="8709120" y="522360"/>
                <a:ext cx="275040" cy="225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9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1</a:t>
                </a:r>
                <a:endParaRPr b="0" lang="pt-BR" sz="900" spc="-1" strike="noStrike">
                  <a:latin typeface="Arial"/>
                </a:endParaRPr>
              </a:p>
            </p:txBody>
          </p:sp>
        </p:grpSp>
      </p:grp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m 7" descr=""/>
          <p:cNvPicPr/>
          <p:nvPr/>
        </p:nvPicPr>
        <p:blipFill>
          <a:blip r:embed="rId1"/>
          <a:stretch/>
        </p:blipFill>
        <p:spPr>
          <a:xfrm>
            <a:off x="5937120" y="2373120"/>
            <a:ext cx="4855680" cy="4291560"/>
          </a:xfrm>
          <a:prstGeom prst="rect">
            <a:avLst/>
          </a:prstGeom>
          <a:ln>
            <a:noFill/>
          </a:ln>
        </p:spPr>
      </p:pic>
      <p:pic>
        <p:nvPicPr>
          <p:cNvPr id="221" name="Imagem 9" descr=""/>
          <p:cNvPicPr/>
          <p:nvPr/>
        </p:nvPicPr>
        <p:blipFill>
          <a:blip r:embed="rId2"/>
          <a:stretch/>
        </p:blipFill>
        <p:spPr>
          <a:xfrm>
            <a:off x="567720" y="2164320"/>
            <a:ext cx="4169880" cy="4500360"/>
          </a:xfrm>
          <a:prstGeom prst="rect">
            <a:avLst/>
          </a:prstGeom>
          <a:ln>
            <a:noFill/>
          </a:ln>
        </p:spPr>
      </p:pic>
      <p:grpSp>
        <p:nvGrpSpPr>
          <p:cNvPr id="222" name="Group 1"/>
          <p:cNvGrpSpPr/>
          <p:nvPr/>
        </p:nvGrpSpPr>
        <p:grpSpPr>
          <a:xfrm>
            <a:off x="10668240" y="1719000"/>
            <a:ext cx="1514160" cy="4986000"/>
            <a:chOff x="10668240" y="1719000"/>
            <a:chExt cx="1514160" cy="4986000"/>
          </a:xfrm>
        </p:grpSpPr>
        <p:pic>
          <p:nvPicPr>
            <p:cNvPr id="223" name="Picture 2" descr=""/>
            <p:cNvPicPr/>
            <p:nvPr/>
          </p:nvPicPr>
          <p:blipFill>
            <a:blip r:embed="rId3"/>
            <a:stretch/>
          </p:blipFill>
          <p:spPr>
            <a:xfrm rot="5400000">
              <a:off x="9060480" y="3328200"/>
              <a:ext cx="4731120" cy="15123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24" name="Group 2"/>
            <p:cNvGrpSpPr/>
            <p:nvPr/>
          </p:nvGrpSpPr>
          <p:grpSpPr>
            <a:xfrm>
              <a:off x="10668240" y="6007680"/>
              <a:ext cx="458280" cy="697320"/>
              <a:chOff x="10668240" y="6007680"/>
              <a:chExt cx="458280" cy="697320"/>
            </a:xfrm>
          </p:grpSpPr>
          <p:sp>
            <p:nvSpPr>
              <p:cNvPr id="225" name="CustomShape 3"/>
              <p:cNvSpPr/>
              <p:nvPr/>
            </p:nvSpPr>
            <p:spPr>
              <a:xfrm>
                <a:off x="10668240" y="6045120"/>
                <a:ext cx="458280" cy="3891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6" name="CustomShape 4"/>
              <p:cNvSpPr/>
              <p:nvPr/>
            </p:nvSpPr>
            <p:spPr>
              <a:xfrm>
                <a:off x="10689840" y="6007680"/>
                <a:ext cx="325800" cy="69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4000" spc="-1" strike="noStrike">
                    <a:solidFill>
                      <a:srgbClr val="843c0b"/>
                    </a:solidFill>
                    <a:latin typeface="Calibri"/>
                    <a:ea typeface="DejaVu Sans"/>
                  </a:rPr>
                  <a:t>^</a:t>
                </a:r>
                <a:endParaRPr b="0" lang="pt-BR" sz="4000" spc="-1" strike="noStrike">
                  <a:latin typeface="Arial"/>
                </a:endParaRPr>
              </a:p>
            </p:txBody>
          </p:sp>
        </p:grpSp>
      </p:grpSp>
      <p:sp>
        <p:nvSpPr>
          <p:cNvPr id="227" name="CustomShape 5"/>
          <p:cNvSpPr/>
          <p:nvPr/>
        </p:nvSpPr>
        <p:spPr>
          <a:xfrm>
            <a:off x="567720" y="1730880"/>
            <a:ext cx="61963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c55a11"/>
                </a:solidFill>
                <a:latin typeface="Arial"/>
                <a:ea typeface="DejaVu Sans"/>
              </a:rPr>
              <a:t>Quem somos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8" name="CustomShape 6"/>
          <p:cNvSpPr/>
          <p:nvPr/>
        </p:nvSpPr>
        <p:spPr>
          <a:xfrm>
            <a:off x="0" y="7200"/>
            <a:ext cx="12191400" cy="1671120"/>
          </a:xfrm>
          <a:prstGeom prst="rect">
            <a:avLst/>
          </a:prstGeom>
          <a:solidFill>
            <a:srgbClr val="d2885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7"/>
          <p:cNvSpPr/>
          <p:nvPr/>
        </p:nvSpPr>
        <p:spPr>
          <a:xfrm>
            <a:off x="2613240" y="735480"/>
            <a:ext cx="116640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Home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30" name="CustomShape 8"/>
          <p:cNvSpPr/>
          <p:nvPr/>
        </p:nvSpPr>
        <p:spPr>
          <a:xfrm>
            <a:off x="3580920" y="7354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Cardápio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31" name="CustomShape 9"/>
          <p:cNvSpPr/>
          <p:nvPr/>
        </p:nvSpPr>
        <p:spPr>
          <a:xfrm>
            <a:off x="5091840" y="7354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Quem Somos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32" name="CustomShape 10"/>
          <p:cNvSpPr/>
          <p:nvPr/>
        </p:nvSpPr>
        <p:spPr>
          <a:xfrm>
            <a:off x="6543000" y="7462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Contato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233" name="Group 11"/>
          <p:cNvGrpSpPr/>
          <p:nvPr/>
        </p:nvGrpSpPr>
        <p:grpSpPr>
          <a:xfrm>
            <a:off x="9219960" y="685080"/>
            <a:ext cx="457200" cy="454680"/>
            <a:chOff x="9219960" y="685080"/>
            <a:chExt cx="457200" cy="454680"/>
          </a:xfrm>
        </p:grpSpPr>
        <p:pic>
          <p:nvPicPr>
            <p:cNvPr id="234" name="Picture 4" descr=""/>
            <p:cNvPicPr/>
            <p:nvPr/>
          </p:nvPicPr>
          <p:blipFill>
            <a:blip r:embed="rId4"/>
            <a:stretch/>
          </p:blipFill>
          <p:spPr>
            <a:xfrm>
              <a:off x="9238320" y="685080"/>
              <a:ext cx="438840" cy="40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5" name="CustomShape 12"/>
            <p:cNvSpPr/>
            <p:nvPr/>
          </p:nvSpPr>
          <p:spPr>
            <a:xfrm>
              <a:off x="9219960" y="685080"/>
              <a:ext cx="438840" cy="454680"/>
            </a:xfrm>
            <a:prstGeom prst="ellipse">
              <a:avLst/>
            </a:prstGeom>
            <a:noFill/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36" name="Imagem 24" descr=""/>
          <p:cNvPicPr/>
          <p:nvPr/>
        </p:nvPicPr>
        <p:blipFill>
          <a:blip r:embed="rId5"/>
          <a:srcRect l="81859" t="27529" r="8391" b="19876"/>
          <a:stretch/>
        </p:blipFill>
        <p:spPr>
          <a:xfrm>
            <a:off x="10699560" y="539640"/>
            <a:ext cx="1017360" cy="789480"/>
          </a:xfrm>
          <a:prstGeom prst="rect">
            <a:avLst/>
          </a:prstGeom>
          <a:ln>
            <a:noFill/>
          </a:ln>
        </p:spPr>
      </p:pic>
      <p:sp>
        <p:nvSpPr>
          <p:cNvPr id="237" name="CustomShape 13"/>
          <p:cNvSpPr/>
          <p:nvPr/>
        </p:nvSpPr>
        <p:spPr>
          <a:xfrm>
            <a:off x="4798080" y="2520"/>
            <a:ext cx="1950480" cy="362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Quem Somos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8" name="CustomShape 14"/>
          <p:cNvSpPr/>
          <p:nvPr/>
        </p:nvSpPr>
        <p:spPr>
          <a:xfrm>
            <a:off x="8453520" y="773640"/>
            <a:ext cx="313668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Olá, xxx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239" name="Imagem 42" descr=""/>
          <p:cNvPicPr/>
          <p:nvPr/>
        </p:nvPicPr>
        <p:blipFill>
          <a:blip r:embed="rId6"/>
          <a:srcRect l="1456" t="0" r="0" b="0"/>
          <a:stretch/>
        </p:blipFill>
        <p:spPr>
          <a:xfrm>
            <a:off x="168480" y="205560"/>
            <a:ext cx="1612440" cy="1264680"/>
          </a:xfrm>
          <a:prstGeom prst="rect">
            <a:avLst/>
          </a:prstGeom>
          <a:ln>
            <a:noFill/>
          </a:ln>
        </p:spPr>
      </p:pic>
      <p:sp>
        <p:nvSpPr>
          <p:cNvPr id="240" name="CustomShape 15"/>
          <p:cNvSpPr/>
          <p:nvPr/>
        </p:nvSpPr>
        <p:spPr>
          <a:xfrm>
            <a:off x="350280" y="206640"/>
            <a:ext cx="1248480" cy="2710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LOGO</a:t>
            </a:r>
            <a:endParaRPr b="0" lang="pt-BR" sz="1200" spc="-1" strike="noStrike">
              <a:latin typeface="Arial"/>
            </a:endParaRPr>
          </a:p>
        </p:txBody>
      </p:sp>
      <p:grpSp>
        <p:nvGrpSpPr>
          <p:cNvPr id="241" name="Group 16"/>
          <p:cNvGrpSpPr/>
          <p:nvPr/>
        </p:nvGrpSpPr>
        <p:grpSpPr>
          <a:xfrm>
            <a:off x="8358480" y="493200"/>
            <a:ext cx="645120" cy="642240"/>
            <a:chOff x="8358480" y="493200"/>
            <a:chExt cx="645120" cy="642240"/>
          </a:xfrm>
        </p:grpSpPr>
        <p:pic>
          <p:nvPicPr>
            <p:cNvPr id="242" name="Imagem 34" descr=""/>
            <p:cNvPicPr/>
            <p:nvPr/>
          </p:nvPicPr>
          <p:blipFill>
            <a:blip r:embed="rId7"/>
            <a:stretch/>
          </p:blipFill>
          <p:spPr>
            <a:xfrm>
              <a:off x="8358480" y="680760"/>
              <a:ext cx="454680" cy="4546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43" name="Group 17"/>
            <p:cNvGrpSpPr/>
            <p:nvPr/>
          </p:nvGrpSpPr>
          <p:grpSpPr>
            <a:xfrm>
              <a:off x="8665560" y="493200"/>
              <a:ext cx="338040" cy="307080"/>
              <a:chOff x="8665560" y="493200"/>
              <a:chExt cx="338040" cy="307080"/>
            </a:xfrm>
          </p:grpSpPr>
          <p:sp>
            <p:nvSpPr>
              <p:cNvPr id="244" name="CustomShape 18"/>
              <p:cNvSpPr/>
              <p:nvPr/>
            </p:nvSpPr>
            <p:spPr>
              <a:xfrm>
                <a:off x="8665560" y="493200"/>
                <a:ext cx="338040" cy="3070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" name="CustomShape 19"/>
              <p:cNvSpPr/>
              <p:nvPr/>
            </p:nvSpPr>
            <p:spPr>
              <a:xfrm>
                <a:off x="8709120" y="524880"/>
                <a:ext cx="275040" cy="225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9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1</a:t>
                </a:r>
                <a:endParaRPr b="0" lang="pt-BR" sz="900" spc="-1" strike="noStrike">
                  <a:latin typeface="Arial"/>
                </a:endParaRPr>
              </a:p>
            </p:txBody>
          </p:sp>
        </p:grpSp>
      </p:grpSp>
      <p:sp>
        <p:nvSpPr>
          <p:cNvPr id="246" name="CustomShape 20"/>
          <p:cNvSpPr/>
          <p:nvPr/>
        </p:nvSpPr>
        <p:spPr>
          <a:xfrm>
            <a:off x="9648000" y="982800"/>
            <a:ext cx="107820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8"/>
              </a:rPr>
              <a:t>Minha conta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9"/>
              </a:rPr>
              <a:t>Meus pedidos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0"/>
              </a:rPr>
              <a:t>Não é você? Sair</a:t>
            </a:r>
            <a:endParaRPr b="0" lang="pt-BR" sz="9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roup 1"/>
          <p:cNvGrpSpPr/>
          <p:nvPr/>
        </p:nvGrpSpPr>
        <p:grpSpPr>
          <a:xfrm>
            <a:off x="10668240" y="1711800"/>
            <a:ext cx="1514160" cy="5090400"/>
            <a:chOff x="10668240" y="1711800"/>
            <a:chExt cx="1514160" cy="5090400"/>
          </a:xfrm>
        </p:grpSpPr>
        <p:pic>
          <p:nvPicPr>
            <p:cNvPr id="248" name="Picture 2" descr=""/>
            <p:cNvPicPr/>
            <p:nvPr/>
          </p:nvPicPr>
          <p:blipFill>
            <a:blip r:embed="rId1"/>
            <a:stretch/>
          </p:blipFill>
          <p:spPr>
            <a:xfrm rot="5400000">
              <a:off x="9002880" y="3378600"/>
              <a:ext cx="4846320" cy="15123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49" name="Group 2"/>
            <p:cNvGrpSpPr/>
            <p:nvPr/>
          </p:nvGrpSpPr>
          <p:grpSpPr>
            <a:xfrm>
              <a:off x="10668240" y="6104880"/>
              <a:ext cx="458280" cy="697320"/>
              <a:chOff x="10668240" y="6104880"/>
              <a:chExt cx="458280" cy="697320"/>
            </a:xfrm>
          </p:grpSpPr>
          <p:sp>
            <p:nvSpPr>
              <p:cNvPr id="250" name="CustomShape 3"/>
              <p:cNvSpPr/>
              <p:nvPr/>
            </p:nvSpPr>
            <p:spPr>
              <a:xfrm>
                <a:off x="10668240" y="6143040"/>
                <a:ext cx="458280" cy="39888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1" name="CustomShape 4"/>
              <p:cNvSpPr/>
              <p:nvPr/>
            </p:nvSpPr>
            <p:spPr>
              <a:xfrm>
                <a:off x="10689840" y="6104880"/>
                <a:ext cx="325800" cy="69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4000" spc="-1" strike="noStrike">
                    <a:solidFill>
                      <a:srgbClr val="843c0b"/>
                    </a:solidFill>
                    <a:latin typeface="Calibri"/>
                    <a:ea typeface="DejaVu Sans"/>
                  </a:rPr>
                  <a:t>^</a:t>
                </a:r>
                <a:endParaRPr b="0" lang="pt-BR" sz="4000" spc="-1" strike="noStrike">
                  <a:latin typeface="Arial"/>
                </a:endParaRPr>
              </a:p>
            </p:txBody>
          </p:sp>
        </p:grpSp>
      </p:grpSp>
      <p:pic>
        <p:nvPicPr>
          <p:cNvPr id="252" name="Imagem 2" descr=""/>
          <p:cNvPicPr/>
          <p:nvPr/>
        </p:nvPicPr>
        <p:blipFill>
          <a:blip r:embed="rId2"/>
          <a:srcRect l="0" t="0" r="51898" b="59873"/>
          <a:stretch/>
        </p:blipFill>
        <p:spPr>
          <a:xfrm>
            <a:off x="293040" y="2022840"/>
            <a:ext cx="4591440" cy="1681920"/>
          </a:xfrm>
          <a:prstGeom prst="rect">
            <a:avLst/>
          </a:prstGeom>
          <a:ln>
            <a:noFill/>
          </a:ln>
        </p:spPr>
      </p:pic>
      <p:pic>
        <p:nvPicPr>
          <p:cNvPr id="253" name="Imagem 11" descr=""/>
          <p:cNvPicPr/>
          <p:nvPr/>
        </p:nvPicPr>
        <p:blipFill>
          <a:blip r:embed="rId3"/>
          <a:srcRect l="51544" t="9030" r="0" b="0"/>
          <a:stretch/>
        </p:blipFill>
        <p:spPr>
          <a:xfrm>
            <a:off x="5400000" y="1717920"/>
            <a:ext cx="5099040" cy="5084640"/>
          </a:xfrm>
          <a:prstGeom prst="rect">
            <a:avLst/>
          </a:prstGeom>
          <a:ln>
            <a:noFill/>
          </a:ln>
        </p:spPr>
      </p:pic>
      <p:sp>
        <p:nvSpPr>
          <p:cNvPr id="254" name="CustomShape 5"/>
          <p:cNvSpPr/>
          <p:nvPr/>
        </p:nvSpPr>
        <p:spPr>
          <a:xfrm>
            <a:off x="648000" y="4065120"/>
            <a:ext cx="3044520" cy="144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c55a11"/>
                </a:solidFill>
                <a:latin typeface="Calibri"/>
                <a:ea typeface="DejaVu Sans"/>
              </a:rPr>
              <a:t>Entre em Contato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WhatsApp: (41) 99889-0625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E-mail: contato@tijolocwb.com.br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255" name="CustomShape 6"/>
          <p:cNvSpPr/>
          <p:nvPr/>
        </p:nvSpPr>
        <p:spPr>
          <a:xfrm>
            <a:off x="0" y="7200"/>
            <a:ext cx="12191400" cy="1671120"/>
          </a:xfrm>
          <a:prstGeom prst="rect">
            <a:avLst/>
          </a:prstGeom>
          <a:solidFill>
            <a:srgbClr val="d2885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7"/>
          <p:cNvSpPr/>
          <p:nvPr/>
        </p:nvSpPr>
        <p:spPr>
          <a:xfrm>
            <a:off x="2613240" y="735480"/>
            <a:ext cx="116640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Home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57" name="CustomShape 8"/>
          <p:cNvSpPr/>
          <p:nvPr/>
        </p:nvSpPr>
        <p:spPr>
          <a:xfrm>
            <a:off x="3580920" y="7354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Cardápio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58" name="CustomShape 9"/>
          <p:cNvSpPr/>
          <p:nvPr/>
        </p:nvSpPr>
        <p:spPr>
          <a:xfrm>
            <a:off x="5091840" y="7354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Quem Somos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59" name="CustomShape 10"/>
          <p:cNvSpPr/>
          <p:nvPr/>
        </p:nvSpPr>
        <p:spPr>
          <a:xfrm>
            <a:off x="6543000" y="7462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Contato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260" name="Group 11"/>
          <p:cNvGrpSpPr/>
          <p:nvPr/>
        </p:nvGrpSpPr>
        <p:grpSpPr>
          <a:xfrm>
            <a:off x="9219960" y="685080"/>
            <a:ext cx="457200" cy="454680"/>
            <a:chOff x="9219960" y="685080"/>
            <a:chExt cx="457200" cy="454680"/>
          </a:xfrm>
        </p:grpSpPr>
        <p:pic>
          <p:nvPicPr>
            <p:cNvPr id="261" name="Picture 4" descr=""/>
            <p:cNvPicPr/>
            <p:nvPr/>
          </p:nvPicPr>
          <p:blipFill>
            <a:blip r:embed="rId4"/>
            <a:stretch/>
          </p:blipFill>
          <p:spPr>
            <a:xfrm>
              <a:off x="9238320" y="685080"/>
              <a:ext cx="438840" cy="40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2" name="CustomShape 12"/>
            <p:cNvSpPr/>
            <p:nvPr/>
          </p:nvSpPr>
          <p:spPr>
            <a:xfrm>
              <a:off x="9219960" y="685080"/>
              <a:ext cx="438840" cy="454680"/>
            </a:xfrm>
            <a:prstGeom prst="ellipse">
              <a:avLst/>
            </a:prstGeom>
            <a:noFill/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63" name="Imagem 24" descr=""/>
          <p:cNvPicPr/>
          <p:nvPr/>
        </p:nvPicPr>
        <p:blipFill>
          <a:blip r:embed="rId5"/>
          <a:srcRect l="81859" t="27529" r="8391" b="19876"/>
          <a:stretch/>
        </p:blipFill>
        <p:spPr>
          <a:xfrm>
            <a:off x="10699560" y="539640"/>
            <a:ext cx="1017360" cy="789480"/>
          </a:xfrm>
          <a:prstGeom prst="rect">
            <a:avLst/>
          </a:prstGeom>
          <a:ln>
            <a:noFill/>
          </a:ln>
        </p:spPr>
      </p:pic>
      <p:sp>
        <p:nvSpPr>
          <p:cNvPr id="264" name="CustomShape 13"/>
          <p:cNvSpPr/>
          <p:nvPr/>
        </p:nvSpPr>
        <p:spPr>
          <a:xfrm>
            <a:off x="4798080" y="2520"/>
            <a:ext cx="1950480" cy="362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Contato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5" name="CustomShape 14"/>
          <p:cNvSpPr/>
          <p:nvPr/>
        </p:nvSpPr>
        <p:spPr>
          <a:xfrm>
            <a:off x="8453520" y="773640"/>
            <a:ext cx="313668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Olá, xxx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266" name="Imagem 42" descr=""/>
          <p:cNvPicPr/>
          <p:nvPr/>
        </p:nvPicPr>
        <p:blipFill>
          <a:blip r:embed="rId6"/>
          <a:srcRect l="1456" t="0" r="0" b="0"/>
          <a:stretch/>
        </p:blipFill>
        <p:spPr>
          <a:xfrm>
            <a:off x="168480" y="205560"/>
            <a:ext cx="1612440" cy="1264680"/>
          </a:xfrm>
          <a:prstGeom prst="rect">
            <a:avLst/>
          </a:prstGeom>
          <a:ln>
            <a:noFill/>
          </a:ln>
        </p:spPr>
      </p:pic>
      <p:sp>
        <p:nvSpPr>
          <p:cNvPr id="267" name="CustomShape 15"/>
          <p:cNvSpPr/>
          <p:nvPr/>
        </p:nvSpPr>
        <p:spPr>
          <a:xfrm>
            <a:off x="350280" y="206640"/>
            <a:ext cx="1248480" cy="2710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LOGO</a:t>
            </a:r>
            <a:endParaRPr b="0" lang="pt-BR" sz="1200" spc="-1" strike="noStrike">
              <a:latin typeface="Arial"/>
            </a:endParaRPr>
          </a:p>
        </p:txBody>
      </p:sp>
      <p:grpSp>
        <p:nvGrpSpPr>
          <p:cNvPr id="268" name="Group 16"/>
          <p:cNvGrpSpPr/>
          <p:nvPr/>
        </p:nvGrpSpPr>
        <p:grpSpPr>
          <a:xfrm>
            <a:off x="8358480" y="493200"/>
            <a:ext cx="645120" cy="642240"/>
            <a:chOff x="8358480" y="493200"/>
            <a:chExt cx="645120" cy="642240"/>
          </a:xfrm>
        </p:grpSpPr>
        <p:pic>
          <p:nvPicPr>
            <p:cNvPr id="269" name="Imagem 34" descr=""/>
            <p:cNvPicPr/>
            <p:nvPr/>
          </p:nvPicPr>
          <p:blipFill>
            <a:blip r:embed="rId7"/>
            <a:stretch/>
          </p:blipFill>
          <p:spPr>
            <a:xfrm>
              <a:off x="8358480" y="680760"/>
              <a:ext cx="454680" cy="4546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70" name="Group 17"/>
            <p:cNvGrpSpPr/>
            <p:nvPr/>
          </p:nvGrpSpPr>
          <p:grpSpPr>
            <a:xfrm>
              <a:off x="8665560" y="493200"/>
              <a:ext cx="338040" cy="307080"/>
              <a:chOff x="8665560" y="493200"/>
              <a:chExt cx="338040" cy="307080"/>
            </a:xfrm>
          </p:grpSpPr>
          <p:sp>
            <p:nvSpPr>
              <p:cNvPr id="271" name="CustomShape 18"/>
              <p:cNvSpPr/>
              <p:nvPr/>
            </p:nvSpPr>
            <p:spPr>
              <a:xfrm>
                <a:off x="8665560" y="493200"/>
                <a:ext cx="338040" cy="3070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2" name="CustomShape 19"/>
              <p:cNvSpPr/>
              <p:nvPr/>
            </p:nvSpPr>
            <p:spPr>
              <a:xfrm>
                <a:off x="8709120" y="524880"/>
                <a:ext cx="275040" cy="225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9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1</a:t>
                </a:r>
                <a:endParaRPr b="0" lang="pt-BR" sz="900" spc="-1" strike="noStrike">
                  <a:latin typeface="Arial"/>
                </a:endParaRPr>
              </a:p>
            </p:txBody>
          </p:sp>
        </p:grpSp>
      </p:grpSp>
      <p:sp>
        <p:nvSpPr>
          <p:cNvPr id="273" name="CustomShape 20"/>
          <p:cNvSpPr/>
          <p:nvPr/>
        </p:nvSpPr>
        <p:spPr>
          <a:xfrm>
            <a:off x="9648000" y="982800"/>
            <a:ext cx="107820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8"/>
              </a:rPr>
              <a:t>Minha conta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9"/>
              </a:rPr>
              <a:t>Meus pedidos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0"/>
              </a:rPr>
              <a:t>Não é você? Sair</a:t>
            </a:r>
            <a:endParaRPr b="0" lang="pt-BR" sz="9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Imagem 5" descr=""/>
          <p:cNvPicPr/>
          <p:nvPr/>
        </p:nvPicPr>
        <p:blipFill>
          <a:blip r:embed="rId1"/>
          <a:stretch/>
        </p:blipFill>
        <p:spPr>
          <a:xfrm>
            <a:off x="653760" y="2314800"/>
            <a:ext cx="1031760" cy="1188360"/>
          </a:xfrm>
          <a:prstGeom prst="rect">
            <a:avLst/>
          </a:prstGeom>
          <a:ln>
            <a:noFill/>
          </a:ln>
        </p:spPr>
      </p:pic>
      <p:pic>
        <p:nvPicPr>
          <p:cNvPr id="275" name="Imagem 8" descr=""/>
          <p:cNvPicPr/>
          <p:nvPr/>
        </p:nvPicPr>
        <p:blipFill>
          <a:blip r:embed="rId2"/>
          <a:stretch/>
        </p:blipFill>
        <p:spPr>
          <a:xfrm>
            <a:off x="1778400" y="2438280"/>
            <a:ext cx="3055320" cy="1064520"/>
          </a:xfrm>
          <a:prstGeom prst="rect">
            <a:avLst/>
          </a:prstGeom>
          <a:ln>
            <a:noFill/>
          </a:ln>
        </p:spPr>
      </p:pic>
      <p:grpSp>
        <p:nvGrpSpPr>
          <p:cNvPr id="276" name="Group 1"/>
          <p:cNvGrpSpPr/>
          <p:nvPr/>
        </p:nvGrpSpPr>
        <p:grpSpPr>
          <a:xfrm>
            <a:off x="10656000" y="1673280"/>
            <a:ext cx="1514160" cy="5202720"/>
            <a:chOff x="10656000" y="1673280"/>
            <a:chExt cx="1514160" cy="5202720"/>
          </a:xfrm>
        </p:grpSpPr>
        <p:pic>
          <p:nvPicPr>
            <p:cNvPr id="277" name="Picture 2" descr=""/>
            <p:cNvPicPr/>
            <p:nvPr/>
          </p:nvPicPr>
          <p:blipFill>
            <a:blip r:embed="rId3"/>
            <a:stretch/>
          </p:blipFill>
          <p:spPr>
            <a:xfrm rot="5400000">
              <a:off x="8877960" y="3453120"/>
              <a:ext cx="5072040" cy="15123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78" name="Group 2"/>
            <p:cNvGrpSpPr/>
            <p:nvPr/>
          </p:nvGrpSpPr>
          <p:grpSpPr>
            <a:xfrm>
              <a:off x="10656000" y="6270840"/>
              <a:ext cx="458280" cy="605160"/>
              <a:chOff x="10656000" y="6270840"/>
              <a:chExt cx="458280" cy="605160"/>
            </a:xfrm>
          </p:grpSpPr>
          <p:sp>
            <p:nvSpPr>
              <p:cNvPr id="279" name="CustomShape 3"/>
              <p:cNvSpPr/>
              <p:nvPr/>
            </p:nvSpPr>
            <p:spPr>
              <a:xfrm>
                <a:off x="10656000" y="6310800"/>
                <a:ext cx="458280" cy="41760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0" name="CustomShape 4"/>
              <p:cNvSpPr/>
              <p:nvPr/>
            </p:nvSpPr>
            <p:spPr>
              <a:xfrm>
                <a:off x="10677600" y="6270840"/>
                <a:ext cx="325800" cy="605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4000" spc="-1" strike="noStrike">
                    <a:solidFill>
                      <a:srgbClr val="843c0b"/>
                    </a:solidFill>
                    <a:latin typeface="Calibri"/>
                    <a:ea typeface="DejaVu Sans"/>
                  </a:rPr>
                  <a:t>^</a:t>
                </a:r>
                <a:endParaRPr b="0" lang="pt-BR" sz="4000" spc="-1" strike="noStrike">
                  <a:latin typeface="Arial"/>
                </a:endParaRPr>
              </a:p>
            </p:txBody>
          </p:sp>
        </p:grpSp>
      </p:grpSp>
      <p:pic>
        <p:nvPicPr>
          <p:cNvPr id="281" name="Imagem 19" descr=""/>
          <p:cNvPicPr/>
          <p:nvPr/>
        </p:nvPicPr>
        <p:blipFill>
          <a:blip r:embed="rId4"/>
          <a:srcRect l="0" t="0" r="0" b="30895"/>
          <a:stretch/>
        </p:blipFill>
        <p:spPr>
          <a:xfrm>
            <a:off x="5178960" y="2438280"/>
            <a:ext cx="1264680" cy="682560"/>
          </a:xfrm>
          <a:prstGeom prst="rect">
            <a:avLst/>
          </a:prstGeom>
          <a:ln>
            <a:noFill/>
          </a:ln>
        </p:spPr>
      </p:pic>
      <p:pic>
        <p:nvPicPr>
          <p:cNvPr id="282" name="Imagem 30" descr=""/>
          <p:cNvPicPr/>
          <p:nvPr/>
        </p:nvPicPr>
        <p:blipFill>
          <a:blip r:embed="rId5"/>
          <a:stretch/>
        </p:blipFill>
        <p:spPr>
          <a:xfrm>
            <a:off x="653760" y="3823200"/>
            <a:ext cx="1031760" cy="1188360"/>
          </a:xfrm>
          <a:prstGeom prst="rect">
            <a:avLst/>
          </a:prstGeom>
          <a:ln>
            <a:noFill/>
          </a:ln>
        </p:spPr>
      </p:pic>
      <p:pic>
        <p:nvPicPr>
          <p:cNvPr id="283" name="Imagem 31" descr=""/>
          <p:cNvPicPr/>
          <p:nvPr/>
        </p:nvPicPr>
        <p:blipFill>
          <a:blip r:embed="rId6"/>
          <a:stretch/>
        </p:blipFill>
        <p:spPr>
          <a:xfrm>
            <a:off x="1778400" y="3946680"/>
            <a:ext cx="3055320" cy="1064520"/>
          </a:xfrm>
          <a:prstGeom prst="rect">
            <a:avLst/>
          </a:prstGeom>
          <a:ln>
            <a:noFill/>
          </a:ln>
        </p:spPr>
      </p:pic>
      <p:pic>
        <p:nvPicPr>
          <p:cNvPr id="284" name="Imagem 32" descr=""/>
          <p:cNvPicPr/>
          <p:nvPr/>
        </p:nvPicPr>
        <p:blipFill>
          <a:blip r:embed="rId7"/>
          <a:srcRect l="0" t="0" r="0" b="30895"/>
          <a:stretch/>
        </p:blipFill>
        <p:spPr>
          <a:xfrm>
            <a:off x="5109480" y="3946680"/>
            <a:ext cx="1264680" cy="682560"/>
          </a:xfrm>
          <a:prstGeom prst="rect">
            <a:avLst/>
          </a:prstGeom>
          <a:ln>
            <a:noFill/>
          </a:ln>
        </p:spPr>
      </p:pic>
      <p:pic>
        <p:nvPicPr>
          <p:cNvPr id="285" name="Imagem 33" descr=""/>
          <p:cNvPicPr/>
          <p:nvPr/>
        </p:nvPicPr>
        <p:blipFill>
          <a:blip r:embed="rId8"/>
          <a:stretch/>
        </p:blipFill>
        <p:spPr>
          <a:xfrm>
            <a:off x="653760" y="5455080"/>
            <a:ext cx="1031760" cy="1188360"/>
          </a:xfrm>
          <a:prstGeom prst="rect">
            <a:avLst/>
          </a:prstGeom>
          <a:ln>
            <a:noFill/>
          </a:ln>
        </p:spPr>
      </p:pic>
      <p:pic>
        <p:nvPicPr>
          <p:cNvPr id="286" name="Imagem 34" descr=""/>
          <p:cNvPicPr/>
          <p:nvPr/>
        </p:nvPicPr>
        <p:blipFill>
          <a:blip r:embed="rId9"/>
          <a:stretch/>
        </p:blipFill>
        <p:spPr>
          <a:xfrm>
            <a:off x="1778400" y="5578560"/>
            <a:ext cx="3055320" cy="1064520"/>
          </a:xfrm>
          <a:prstGeom prst="rect">
            <a:avLst/>
          </a:prstGeom>
          <a:ln>
            <a:noFill/>
          </a:ln>
        </p:spPr>
      </p:pic>
      <p:pic>
        <p:nvPicPr>
          <p:cNvPr id="287" name="Imagem 35" descr=""/>
          <p:cNvPicPr/>
          <p:nvPr/>
        </p:nvPicPr>
        <p:blipFill>
          <a:blip r:embed="rId10"/>
          <a:srcRect l="0" t="0" r="0" b="30895"/>
          <a:stretch/>
        </p:blipFill>
        <p:spPr>
          <a:xfrm>
            <a:off x="5178960" y="5578560"/>
            <a:ext cx="1264680" cy="682560"/>
          </a:xfrm>
          <a:prstGeom prst="rect">
            <a:avLst/>
          </a:prstGeom>
          <a:ln>
            <a:noFill/>
          </a:ln>
        </p:spPr>
      </p:pic>
      <p:sp>
        <p:nvSpPr>
          <p:cNvPr id="288" name="CustomShape 5"/>
          <p:cNvSpPr/>
          <p:nvPr/>
        </p:nvSpPr>
        <p:spPr>
          <a:xfrm>
            <a:off x="8440200" y="5707440"/>
            <a:ext cx="1505520" cy="2710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Finalizar pedido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289" name="Imagem 6" descr=""/>
          <p:cNvPicPr/>
          <p:nvPr/>
        </p:nvPicPr>
        <p:blipFill>
          <a:blip r:embed="rId11"/>
          <a:srcRect l="0" t="0" r="0" b="3037"/>
          <a:stretch/>
        </p:blipFill>
        <p:spPr>
          <a:xfrm>
            <a:off x="7645680" y="3644640"/>
            <a:ext cx="3121920" cy="1808280"/>
          </a:xfrm>
          <a:prstGeom prst="rect">
            <a:avLst/>
          </a:prstGeom>
          <a:ln>
            <a:noFill/>
          </a:ln>
        </p:spPr>
      </p:pic>
      <p:pic>
        <p:nvPicPr>
          <p:cNvPr id="290" name="Imagem 9" descr=""/>
          <p:cNvPicPr/>
          <p:nvPr/>
        </p:nvPicPr>
        <p:blipFill>
          <a:blip r:embed="rId12"/>
          <a:srcRect l="0" t="0" r="13564" b="-1417"/>
          <a:stretch/>
        </p:blipFill>
        <p:spPr>
          <a:xfrm>
            <a:off x="6828840" y="2531880"/>
            <a:ext cx="4402800" cy="674280"/>
          </a:xfrm>
          <a:prstGeom prst="rect">
            <a:avLst/>
          </a:prstGeom>
          <a:ln>
            <a:noFill/>
          </a:ln>
        </p:spPr>
      </p:pic>
      <p:sp>
        <p:nvSpPr>
          <p:cNvPr id="291" name="CustomShape 6"/>
          <p:cNvSpPr/>
          <p:nvPr/>
        </p:nvSpPr>
        <p:spPr>
          <a:xfrm>
            <a:off x="630720" y="1780200"/>
            <a:ext cx="61963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c55a11"/>
                </a:solidFill>
                <a:latin typeface="Arial"/>
                <a:ea typeface="DejaVu Sans"/>
              </a:rPr>
              <a:t>Carrinho de pedidos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92" name="Imagem 40" descr=""/>
          <p:cNvPicPr/>
          <p:nvPr/>
        </p:nvPicPr>
        <p:blipFill>
          <a:blip r:embed="rId13"/>
          <a:stretch/>
        </p:blipFill>
        <p:spPr>
          <a:xfrm>
            <a:off x="10583280" y="1702440"/>
            <a:ext cx="454680" cy="454680"/>
          </a:xfrm>
          <a:prstGeom prst="rect">
            <a:avLst/>
          </a:prstGeom>
          <a:ln>
            <a:noFill/>
          </a:ln>
        </p:spPr>
      </p:pic>
      <p:sp>
        <p:nvSpPr>
          <p:cNvPr id="293" name="CustomShape 7"/>
          <p:cNvSpPr/>
          <p:nvPr/>
        </p:nvSpPr>
        <p:spPr>
          <a:xfrm>
            <a:off x="0" y="7200"/>
            <a:ext cx="12191400" cy="1671120"/>
          </a:xfrm>
          <a:prstGeom prst="rect">
            <a:avLst/>
          </a:prstGeom>
          <a:solidFill>
            <a:srgbClr val="d2885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8"/>
          <p:cNvSpPr/>
          <p:nvPr/>
        </p:nvSpPr>
        <p:spPr>
          <a:xfrm>
            <a:off x="2613240" y="735480"/>
            <a:ext cx="116640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Home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95" name="CustomShape 9"/>
          <p:cNvSpPr/>
          <p:nvPr/>
        </p:nvSpPr>
        <p:spPr>
          <a:xfrm>
            <a:off x="3580920" y="7354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Cardápio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96" name="CustomShape 10"/>
          <p:cNvSpPr/>
          <p:nvPr/>
        </p:nvSpPr>
        <p:spPr>
          <a:xfrm>
            <a:off x="5091840" y="7354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Quem Somos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97" name="CustomShape 11"/>
          <p:cNvSpPr/>
          <p:nvPr/>
        </p:nvSpPr>
        <p:spPr>
          <a:xfrm>
            <a:off x="6543000" y="7462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Contato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298" name="Group 12"/>
          <p:cNvGrpSpPr/>
          <p:nvPr/>
        </p:nvGrpSpPr>
        <p:grpSpPr>
          <a:xfrm>
            <a:off x="9219960" y="685080"/>
            <a:ext cx="457200" cy="454680"/>
            <a:chOff x="9219960" y="685080"/>
            <a:chExt cx="457200" cy="454680"/>
          </a:xfrm>
        </p:grpSpPr>
        <p:pic>
          <p:nvPicPr>
            <p:cNvPr id="299" name="Picture 4" descr=""/>
            <p:cNvPicPr/>
            <p:nvPr/>
          </p:nvPicPr>
          <p:blipFill>
            <a:blip r:embed="rId14"/>
            <a:stretch/>
          </p:blipFill>
          <p:spPr>
            <a:xfrm>
              <a:off x="9238320" y="685080"/>
              <a:ext cx="438840" cy="40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0" name="CustomShape 13"/>
            <p:cNvSpPr/>
            <p:nvPr/>
          </p:nvSpPr>
          <p:spPr>
            <a:xfrm>
              <a:off x="9219960" y="685080"/>
              <a:ext cx="438840" cy="454680"/>
            </a:xfrm>
            <a:prstGeom prst="ellipse">
              <a:avLst/>
            </a:prstGeom>
            <a:noFill/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01" name="Imagem 24" descr=""/>
          <p:cNvPicPr/>
          <p:nvPr/>
        </p:nvPicPr>
        <p:blipFill>
          <a:blip r:embed="rId15"/>
          <a:srcRect l="81859" t="27529" r="8391" b="19876"/>
          <a:stretch/>
        </p:blipFill>
        <p:spPr>
          <a:xfrm>
            <a:off x="10699560" y="539640"/>
            <a:ext cx="1017360" cy="789480"/>
          </a:xfrm>
          <a:prstGeom prst="rect">
            <a:avLst/>
          </a:prstGeom>
          <a:ln>
            <a:noFill/>
          </a:ln>
        </p:spPr>
      </p:pic>
      <p:sp>
        <p:nvSpPr>
          <p:cNvPr id="302" name="CustomShape 14"/>
          <p:cNvSpPr/>
          <p:nvPr/>
        </p:nvSpPr>
        <p:spPr>
          <a:xfrm>
            <a:off x="4690080" y="2520"/>
            <a:ext cx="2113560" cy="362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Carrinho de pedidos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3" name="CustomShape 15"/>
          <p:cNvSpPr/>
          <p:nvPr/>
        </p:nvSpPr>
        <p:spPr>
          <a:xfrm>
            <a:off x="8453520" y="773640"/>
            <a:ext cx="313668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Olá, xxx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304" name="Imagem 42" descr=""/>
          <p:cNvPicPr/>
          <p:nvPr/>
        </p:nvPicPr>
        <p:blipFill>
          <a:blip r:embed="rId16"/>
          <a:srcRect l="1456" t="0" r="0" b="0"/>
          <a:stretch/>
        </p:blipFill>
        <p:spPr>
          <a:xfrm>
            <a:off x="168480" y="205560"/>
            <a:ext cx="1612440" cy="1264680"/>
          </a:xfrm>
          <a:prstGeom prst="rect">
            <a:avLst/>
          </a:prstGeom>
          <a:ln>
            <a:noFill/>
          </a:ln>
        </p:spPr>
      </p:pic>
      <p:sp>
        <p:nvSpPr>
          <p:cNvPr id="305" name="CustomShape 16"/>
          <p:cNvSpPr/>
          <p:nvPr/>
        </p:nvSpPr>
        <p:spPr>
          <a:xfrm>
            <a:off x="350280" y="206640"/>
            <a:ext cx="1248480" cy="2710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LOGO</a:t>
            </a:r>
            <a:endParaRPr b="0" lang="pt-BR" sz="1200" spc="-1" strike="noStrike">
              <a:latin typeface="Arial"/>
            </a:endParaRPr>
          </a:p>
        </p:txBody>
      </p:sp>
      <p:grpSp>
        <p:nvGrpSpPr>
          <p:cNvPr id="306" name="Group 17"/>
          <p:cNvGrpSpPr/>
          <p:nvPr/>
        </p:nvGrpSpPr>
        <p:grpSpPr>
          <a:xfrm>
            <a:off x="8358480" y="493200"/>
            <a:ext cx="645120" cy="642240"/>
            <a:chOff x="8358480" y="493200"/>
            <a:chExt cx="645120" cy="642240"/>
          </a:xfrm>
        </p:grpSpPr>
        <p:pic>
          <p:nvPicPr>
            <p:cNvPr id="307" name="Imagem 34" descr=""/>
            <p:cNvPicPr/>
            <p:nvPr/>
          </p:nvPicPr>
          <p:blipFill>
            <a:blip r:embed="rId17"/>
            <a:stretch/>
          </p:blipFill>
          <p:spPr>
            <a:xfrm>
              <a:off x="8358480" y="680760"/>
              <a:ext cx="454680" cy="4546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08" name="Group 18"/>
            <p:cNvGrpSpPr/>
            <p:nvPr/>
          </p:nvGrpSpPr>
          <p:grpSpPr>
            <a:xfrm>
              <a:off x="8665560" y="493200"/>
              <a:ext cx="338040" cy="307080"/>
              <a:chOff x="8665560" y="493200"/>
              <a:chExt cx="338040" cy="307080"/>
            </a:xfrm>
          </p:grpSpPr>
          <p:sp>
            <p:nvSpPr>
              <p:cNvPr id="309" name="CustomShape 19"/>
              <p:cNvSpPr/>
              <p:nvPr/>
            </p:nvSpPr>
            <p:spPr>
              <a:xfrm>
                <a:off x="8665560" y="493200"/>
                <a:ext cx="338040" cy="3070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0" name="CustomShape 20"/>
              <p:cNvSpPr/>
              <p:nvPr/>
            </p:nvSpPr>
            <p:spPr>
              <a:xfrm>
                <a:off x="8709120" y="524880"/>
                <a:ext cx="275040" cy="225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9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1</a:t>
                </a:r>
                <a:endParaRPr b="0" lang="pt-BR" sz="900" spc="-1" strike="noStrike">
                  <a:latin typeface="Arial"/>
                </a:endParaRPr>
              </a:p>
            </p:txBody>
          </p:sp>
        </p:grpSp>
      </p:grpSp>
      <p:sp>
        <p:nvSpPr>
          <p:cNvPr id="311" name="CustomShape 21"/>
          <p:cNvSpPr/>
          <p:nvPr/>
        </p:nvSpPr>
        <p:spPr>
          <a:xfrm>
            <a:off x="9648000" y="982800"/>
            <a:ext cx="107820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8"/>
              </a:rPr>
              <a:t>Minha conta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9"/>
              </a:rPr>
              <a:t>Meus pedidos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0"/>
              </a:rPr>
              <a:t>Não é você? Sair</a:t>
            </a:r>
            <a:endParaRPr b="0" lang="pt-BR" sz="900" spc="-1" strike="noStrike">
              <a:latin typeface="Arial"/>
            </a:endParaRPr>
          </a:p>
        </p:txBody>
      </p:sp>
      <p:sp>
        <p:nvSpPr>
          <p:cNvPr id="312" name="CustomShape 22"/>
          <p:cNvSpPr/>
          <p:nvPr/>
        </p:nvSpPr>
        <p:spPr>
          <a:xfrm>
            <a:off x="8290440" y="6048000"/>
            <a:ext cx="18608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Adicionar mais produtos</a:t>
            </a:r>
            <a:endParaRPr b="0" lang="pt-BR" sz="12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 1"/>
          <p:cNvGrpSpPr/>
          <p:nvPr/>
        </p:nvGrpSpPr>
        <p:grpSpPr>
          <a:xfrm>
            <a:off x="10666440" y="1670400"/>
            <a:ext cx="1514520" cy="5104800"/>
            <a:chOff x="10666440" y="1670400"/>
            <a:chExt cx="1514520" cy="5104800"/>
          </a:xfrm>
        </p:grpSpPr>
        <p:pic>
          <p:nvPicPr>
            <p:cNvPr id="314" name="Picture 2" descr=""/>
            <p:cNvPicPr/>
            <p:nvPr/>
          </p:nvPicPr>
          <p:blipFill>
            <a:blip r:embed="rId1"/>
            <a:stretch/>
          </p:blipFill>
          <p:spPr>
            <a:xfrm rot="5400000">
              <a:off x="8956800" y="3381840"/>
              <a:ext cx="4935600" cy="15123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15" name="Group 2"/>
            <p:cNvGrpSpPr/>
            <p:nvPr/>
          </p:nvGrpSpPr>
          <p:grpSpPr>
            <a:xfrm>
              <a:off x="10666440" y="6077880"/>
              <a:ext cx="458280" cy="697320"/>
              <a:chOff x="10666440" y="6077880"/>
              <a:chExt cx="458280" cy="697320"/>
            </a:xfrm>
          </p:grpSpPr>
          <p:sp>
            <p:nvSpPr>
              <p:cNvPr id="316" name="CustomShape 3"/>
              <p:cNvSpPr/>
              <p:nvPr/>
            </p:nvSpPr>
            <p:spPr>
              <a:xfrm>
                <a:off x="10666440" y="6183360"/>
                <a:ext cx="458280" cy="40608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7" name="CustomShape 4"/>
              <p:cNvSpPr/>
              <p:nvPr/>
            </p:nvSpPr>
            <p:spPr>
              <a:xfrm>
                <a:off x="10666440" y="6077880"/>
                <a:ext cx="325800" cy="69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4000" spc="-1" strike="noStrike">
                    <a:solidFill>
                      <a:srgbClr val="843c0b"/>
                    </a:solidFill>
                    <a:latin typeface="Calibri"/>
                    <a:ea typeface="DejaVu Sans"/>
                  </a:rPr>
                  <a:t>^</a:t>
                </a:r>
                <a:endParaRPr b="0" lang="pt-BR" sz="4000" spc="-1" strike="noStrike">
                  <a:latin typeface="Arial"/>
                </a:endParaRPr>
              </a:p>
            </p:txBody>
          </p:sp>
        </p:grpSp>
      </p:grpSp>
      <p:grpSp>
        <p:nvGrpSpPr>
          <p:cNvPr id="318" name="Group 5"/>
          <p:cNvGrpSpPr/>
          <p:nvPr/>
        </p:nvGrpSpPr>
        <p:grpSpPr>
          <a:xfrm>
            <a:off x="10362240" y="1767600"/>
            <a:ext cx="456840" cy="454680"/>
            <a:chOff x="10362240" y="1767600"/>
            <a:chExt cx="456840" cy="454680"/>
          </a:xfrm>
        </p:grpSpPr>
        <p:pic>
          <p:nvPicPr>
            <p:cNvPr id="319" name="Picture 4" descr=""/>
            <p:cNvPicPr/>
            <p:nvPr/>
          </p:nvPicPr>
          <p:blipFill>
            <a:blip r:embed="rId2"/>
            <a:stretch/>
          </p:blipFill>
          <p:spPr>
            <a:xfrm>
              <a:off x="10380240" y="1767600"/>
              <a:ext cx="438840" cy="40176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320" name="CustomShape 6"/>
            <p:cNvSpPr/>
            <p:nvPr/>
          </p:nvSpPr>
          <p:spPr>
            <a:xfrm>
              <a:off x="10362240" y="1767600"/>
              <a:ext cx="438840" cy="454680"/>
            </a:xfrm>
            <a:prstGeom prst="ellipse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1" name="CustomShape 7"/>
          <p:cNvSpPr/>
          <p:nvPr/>
        </p:nvSpPr>
        <p:spPr>
          <a:xfrm>
            <a:off x="865440" y="2377440"/>
            <a:ext cx="218592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200">
              <a:lnSpc>
                <a:spcPct val="100000"/>
              </a:lnSpc>
              <a:buClr>
                <a:srgbClr val="c55a11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c55a11"/>
                </a:solidFill>
                <a:latin typeface="Arial"/>
                <a:ea typeface="DejaVu Sans"/>
              </a:rPr>
              <a:t>Minha conta</a:t>
            </a:r>
            <a:endParaRPr b="0" lang="pt-BR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c55a11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c55a11"/>
                </a:solidFill>
                <a:latin typeface="Arial"/>
                <a:ea typeface="DejaVu Sans"/>
              </a:rPr>
              <a:t>Meus pedidos</a:t>
            </a:r>
            <a:endParaRPr b="0" lang="pt-BR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c55a11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c55a11"/>
                </a:solidFill>
                <a:latin typeface="Arial"/>
                <a:ea typeface="DejaVu Sans"/>
              </a:rPr>
              <a:t>Não é você? Sair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2" name="CustomShape 8"/>
          <p:cNvSpPr/>
          <p:nvPr/>
        </p:nvSpPr>
        <p:spPr>
          <a:xfrm>
            <a:off x="865440" y="1805040"/>
            <a:ext cx="61963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c55a11"/>
                </a:solidFill>
                <a:latin typeface="Arial"/>
                <a:ea typeface="DejaVu Sans"/>
              </a:rPr>
              <a:t>Cadastro do cliente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323" name="Group 9"/>
          <p:cNvGrpSpPr/>
          <p:nvPr/>
        </p:nvGrpSpPr>
        <p:grpSpPr>
          <a:xfrm>
            <a:off x="3284280" y="2337480"/>
            <a:ext cx="5659920" cy="4376520"/>
            <a:chOff x="3284280" y="2337480"/>
            <a:chExt cx="5659920" cy="4376520"/>
          </a:xfrm>
        </p:grpSpPr>
        <p:pic>
          <p:nvPicPr>
            <p:cNvPr id="324" name="Imagem 6" descr=""/>
            <p:cNvPicPr/>
            <p:nvPr/>
          </p:nvPicPr>
          <p:blipFill>
            <a:blip r:embed="rId3"/>
            <a:stretch/>
          </p:blipFill>
          <p:spPr>
            <a:xfrm>
              <a:off x="3284280" y="2337480"/>
              <a:ext cx="5659920" cy="289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Imagem 9" descr=""/>
            <p:cNvPicPr/>
            <p:nvPr/>
          </p:nvPicPr>
          <p:blipFill>
            <a:blip r:embed="rId4"/>
            <a:stretch/>
          </p:blipFill>
          <p:spPr>
            <a:xfrm>
              <a:off x="4317840" y="5218920"/>
              <a:ext cx="4552920" cy="1495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26" name="CustomShape 10"/>
          <p:cNvSpPr/>
          <p:nvPr/>
        </p:nvSpPr>
        <p:spPr>
          <a:xfrm>
            <a:off x="0" y="7200"/>
            <a:ext cx="12191400" cy="1671120"/>
          </a:xfrm>
          <a:prstGeom prst="rect">
            <a:avLst/>
          </a:prstGeom>
          <a:solidFill>
            <a:srgbClr val="d2885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11"/>
          <p:cNvSpPr/>
          <p:nvPr/>
        </p:nvSpPr>
        <p:spPr>
          <a:xfrm>
            <a:off x="2613240" y="735480"/>
            <a:ext cx="116640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Home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8" name="CustomShape 12"/>
          <p:cNvSpPr/>
          <p:nvPr/>
        </p:nvSpPr>
        <p:spPr>
          <a:xfrm>
            <a:off x="3580920" y="7354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Cardápio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9" name="CustomShape 13"/>
          <p:cNvSpPr/>
          <p:nvPr/>
        </p:nvSpPr>
        <p:spPr>
          <a:xfrm>
            <a:off x="5091840" y="7354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Quem Somos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30" name="CustomShape 14"/>
          <p:cNvSpPr/>
          <p:nvPr/>
        </p:nvSpPr>
        <p:spPr>
          <a:xfrm>
            <a:off x="6543000" y="7462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Contato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331" name="Group 15"/>
          <p:cNvGrpSpPr/>
          <p:nvPr/>
        </p:nvGrpSpPr>
        <p:grpSpPr>
          <a:xfrm>
            <a:off x="9219960" y="685080"/>
            <a:ext cx="457200" cy="454680"/>
            <a:chOff x="9219960" y="685080"/>
            <a:chExt cx="457200" cy="454680"/>
          </a:xfrm>
        </p:grpSpPr>
        <p:pic>
          <p:nvPicPr>
            <p:cNvPr id="332" name="Picture 4" descr=""/>
            <p:cNvPicPr/>
            <p:nvPr/>
          </p:nvPicPr>
          <p:blipFill>
            <a:blip r:embed="rId5"/>
            <a:stretch/>
          </p:blipFill>
          <p:spPr>
            <a:xfrm>
              <a:off x="9238320" y="685080"/>
              <a:ext cx="438840" cy="40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3" name="CustomShape 16"/>
            <p:cNvSpPr/>
            <p:nvPr/>
          </p:nvSpPr>
          <p:spPr>
            <a:xfrm>
              <a:off x="9219960" y="685080"/>
              <a:ext cx="438840" cy="454680"/>
            </a:xfrm>
            <a:prstGeom prst="ellipse">
              <a:avLst/>
            </a:prstGeom>
            <a:noFill/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34" name="Imagem 24" descr=""/>
          <p:cNvPicPr/>
          <p:nvPr/>
        </p:nvPicPr>
        <p:blipFill>
          <a:blip r:embed="rId6"/>
          <a:srcRect l="81859" t="27529" r="8391" b="19876"/>
          <a:stretch/>
        </p:blipFill>
        <p:spPr>
          <a:xfrm>
            <a:off x="10699560" y="539640"/>
            <a:ext cx="1017360" cy="789480"/>
          </a:xfrm>
          <a:prstGeom prst="rect">
            <a:avLst/>
          </a:prstGeom>
          <a:ln>
            <a:noFill/>
          </a:ln>
        </p:spPr>
      </p:pic>
      <p:sp>
        <p:nvSpPr>
          <p:cNvPr id="335" name="CustomShape 17"/>
          <p:cNvSpPr/>
          <p:nvPr/>
        </p:nvSpPr>
        <p:spPr>
          <a:xfrm>
            <a:off x="4798080" y="2520"/>
            <a:ext cx="2185560" cy="362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Cadastro do Cliente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6" name="CustomShape 18"/>
          <p:cNvSpPr/>
          <p:nvPr/>
        </p:nvSpPr>
        <p:spPr>
          <a:xfrm>
            <a:off x="8453520" y="773640"/>
            <a:ext cx="313668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Olá, xxx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337" name="Imagem 42" descr=""/>
          <p:cNvPicPr/>
          <p:nvPr/>
        </p:nvPicPr>
        <p:blipFill>
          <a:blip r:embed="rId7"/>
          <a:srcRect l="1456" t="0" r="0" b="0"/>
          <a:stretch/>
        </p:blipFill>
        <p:spPr>
          <a:xfrm>
            <a:off x="168480" y="205560"/>
            <a:ext cx="1612440" cy="1264680"/>
          </a:xfrm>
          <a:prstGeom prst="rect">
            <a:avLst/>
          </a:prstGeom>
          <a:ln>
            <a:noFill/>
          </a:ln>
        </p:spPr>
      </p:pic>
      <p:sp>
        <p:nvSpPr>
          <p:cNvPr id="338" name="CustomShape 19"/>
          <p:cNvSpPr/>
          <p:nvPr/>
        </p:nvSpPr>
        <p:spPr>
          <a:xfrm>
            <a:off x="350280" y="206640"/>
            <a:ext cx="1248480" cy="2710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LOGO</a:t>
            </a:r>
            <a:endParaRPr b="0" lang="pt-BR" sz="1200" spc="-1" strike="noStrike">
              <a:latin typeface="Arial"/>
            </a:endParaRPr>
          </a:p>
        </p:txBody>
      </p:sp>
      <p:grpSp>
        <p:nvGrpSpPr>
          <p:cNvPr id="339" name="Group 20"/>
          <p:cNvGrpSpPr/>
          <p:nvPr/>
        </p:nvGrpSpPr>
        <p:grpSpPr>
          <a:xfrm>
            <a:off x="8358480" y="493200"/>
            <a:ext cx="645120" cy="642240"/>
            <a:chOff x="8358480" y="493200"/>
            <a:chExt cx="645120" cy="642240"/>
          </a:xfrm>
        </p:grpSpPr>
        <p:pic>
          <p:nvPicPr>
            <p:cNvPr id="340" name="Imagem 34" descr=""/>
            <p:cNvPicPr/>
            <p:nvPr/>
          </p:nvPicPr>
          <p:blipFill>
            <a:blip r:embed="rId8"/>
            <a:stretch/>
          </p:blipFill>
          <p:spPr>
            <a:xfrm>
              <a:off x="8358480" y="680760"/>
              <a:ext cx="454680" cy="4546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41" name="Group 21"/>
            <p:cNvGrpSpPr/>
            <p:nvPr/>
          </p:nvGrpSpPr>
          <p:grpSpPr>
            <a:xfrm>
              <a:off x="8665560" y="493200"/>
              <a:ext cx="338040" cy="307080"/>
              <a:chOff x="8665560" y="493200"/>
              <a:chExt cx="338040" cy="307080"/>
            </a:xfrm>
          </p:grpSpPr>
          <p:sp>
            <p:nvSpPr>
              <p:cNvPr id="342" name="CustomShape 22"/>
              <p:cNvSpPr/>
              <p:nvPr/>
            </p:nvSpPr>
            <p:spPr>
              <a:xfrm>
                <a:off x="8665560" y="493200"/>
                <a:ext cx="338040" cy="3070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3" name="CustomShape 23"/>
              <p:cNvSpPr/>
              <p:nvPr/>
            </p:nvSpPr>
            <p:spPr>
              <a:xfrm>
                <a:off x="8709120" y="524880"/>
                <a:ext cx="275040" cy="225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9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1</a:t>
                </a:r>
                <a:endParaRPr b="0" lang="pt-BR" sz="900" spc="-1" strike="noStrike">
                  <a:latin typeface="Arial"/>
                </a:endParaRPr>
              </a:p>
            </p:txBody>
          </p:sp>
        </p:grpSp>
      </p:grpSp>
      <p:sp>
        <p:nvSpPr>
          <p:cNvPr id="344" name="CustomShape 24"/>
          <p:cNvSpPr/>
          <p:nvPr/>
        </p:nvSpPr>
        <p:spPr>
          <a:xfrm>
            <a:off x="9648000" y="982800"/>
            <a:ext cx="107820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9"/>
              </a:rPr>
              <a:t>Minha conta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0"/>
              </a:rPr>
              <a:t>Meus pedidos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1"/>
              </a:rPr>
              <a:t>Não é você? Sair</a:t>
            </a:r>
            <a:endParaRPr b="0" lang="pt-BR" sz="9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1"/>
          <p:cNvGrpSpPr/>
          <p:nvPr/>
        </p:nvGrpSpPr>
        <p:grpSpPr>
          <a:xfrm>
            <a:off x="10668240" y="1706040"/>
            <a:ext cx="1514160" cy="4946400"/>
            <a:chOff x="10668240" y="1706040"/>
            <a:chExt cx="1514160" cy="4946400"/>
          </a:xfrm>
        </p:grpSpPr>
        <p:pic>
          <p:nvPicPr>
            <p:cNvPr id="346" name="Picture 2" descr=""/>
            <p:cNvPicPr/>
            <p:nvPr/>
          </p:nvPicPr>
          <p:blipFill>
            <a:blip r:embed="rId1"/>
            <a:stretch/>
          </p:blipFill>
          <p:spPr>
            <a:xfrm rot="5400000">
              <a:off x="9054000" y="3321720"/>
              <a:ext cx="4744080" cy="15123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47" name="Group 2"/>
            <p:cNvGrpSpPr/>
            <p:nvPr/>
          </p:nvGrpSpPr>
          <p:grpSpPr>
            <a:xfrm>
              <a:off x="10668240" y="5955120"/>
              <a:ext cx="458280" cy="697320"/>
              <a:chOff x="10668240" y="5955120"/>
              <a:chExt cx="458280" cy="697320"/>
            </a:xfrm>
          </p:grpSpPr>
          <p:sp>
            <p:nvSpPr>
              <p:cNvPr id="348" name="CustomShape 3"/>
              <p:cNvSpPr/>
              <p:nvPr/>
            </p:nvSpPr>
            <p:spPr>
              <a:xfrm>
                <a:off x="10668240" y="6044040"/>
                <a:ext cx="458280" cy="3902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9" name="CustomShape 4"/>
              <p:cNvSpPr/>
              <p:nvPr/>
            </p:nvSpPr>
            <p:spPr>
              <a:xfrm>
                <a:off x="10691640" y="5955120"/>
                <a:ext cx="325800" cy="69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4000" spc="-1" strike="noStrike">
                    <a:solidFill>
                      <a:srgbClr val="843c0b"/>
                    </a:solidFill>
                    <a:latin typeface="Calibri"/>
                    <a:ea typeface="DejaVu Sans"/>
                  </a:rPr>
                  <a:t>^</a:t>
                </a:r>
                <a:endParaRPr b="0" lang="pt-BR" sz="4000" spc="-1" strike="noStrike">
                  <a:latin typeface="Arial"/>
                </a:endParaRPr>
              </a:p>
            </p:txBody>
          </p:sp>
        </p:grpSp>
      </p:grpSp>
      <p:sp>
        <p:nvSpPr>
          <p:cNvPr id="350" name="CustomShape 5"/>
          <p:cNvSpPr/>
          <p:nvPr/>
        </p:nvSpPr>
        <p:spPr>
          <a:xfrm>
            <a:off x="746280" y="2448000"/>
            <a:ext cx="313560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200">
              <a:lnSpc>
                <a:spcPct val="100000"/>
              </a:lnSpc>
              <a:buClr>
                <a:srgbClr val="c55a11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c55a11"/>
                </a:solidFill>
                <a:latin typeface="Arial"/>
                <a:ea typeface="DejaVu Sans"/>
              </a:rPr>
              <a:t>Minha conta- alterar email</a:t>
            </a:r>
            <a:endParaRPr b="0" lang="pt-BR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c55a11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c55a11"/>
                </a:solidFill>
                <a:latin typeface="Arial"/>
                <a:ea typeface="DejaVu Sans"/>
              </a:rPr>
              <a:t>Meus pedidos</a:t>
            </a:r>
            <a:endParaRPr b="0" lang="pt-BR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c55a11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c55a11"/>
                </a:solidFill>
                <a:latin typeface="Arial"/>
                <a:ea typeface="DejaVu Sans"/>
              </a:rPr>
              <a:t>Não é você? Sair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1" name="CustomShape 6"/>
          <p:cNvSpPr/>
          <p:nvPr/>
        </p:nvSpPr>
        <p:spPr>
          <a:xfrm>
            <a:off x="4208040" y="1358280"/>
            <a:ext cx="61963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c55a11"/>
                </a:solidFill>
                <a:latin typeface="Arial"/>
                <a:ea typeface="DejaVu Sans"/>
              </a:rPr>
              <a:t>Cadastro do cliente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52" name="Imagem 18" descr=""/>
          <p:cNvPicPr/>
          <p:nvPr/>
        </p:nvPicPr>
        <p:blipFill>
          <a:blip r:embed="rId2"/>
          <a:srcRect l="0" t="41245" r="0" b="51279"/>
          <a:stretch/>
        </p:blipFill>
        <p:spPr>
          <a:xfrm>
            <a:off x="4722840" y="2484360"/>
            <a:ext cx="5930280" cy="288360"/>
          </a:xfrm>
          <a:prstGeom prst="rect">
            <a:avLst/>
          </a:prstGeom>
          <a:ln>
            <a:noFill/>
          </a:ln>
        </p:spPr>
      </p:pic>
      <p:pic>
        <p:nvPicPr>
          <p:cNvPr id="353" name="Imagem 20" descr=""/>
          <p:cNvPicPr/>
          <p:nvPr/>
        </p:nvPicPr>
        <p:blipFill>
          <a:blip r:embed="rId3"/>
          <a:srcRect l="1613" t="52853" r="-1613" b="17177"/>
          <a:stretch/>
        </p:blipFill>
        <p:spPr>
          <a:xfrm>
            <a:off x="5823720" y="3645000"/>
            <a:ext cx="4770360" cy="596880"/>
          </a:xfrm>
          <a:prstGeom prst="rect">
            <a:avLst/>
          </a:prstGeom>
          <a:ln>
            <a:noFill/>
          </a:ln>
        </p:spPr>
      </p:pic>
      <p:sp>
        <p:nvSpPr>
          <p:cNvPr id="354" name="CustomShape 7"/>
          <p:cNvSpPr/>
          <p:nvPr/>
        </p:nvSpPr>
        <p:spPr>
          <a:xfrm>
            <a:off x="6143040" y="2539080"/>
            <a:ext cx="725040" cy="21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800" spc="-1" strike="noStrike">
                <a:solidFill>
                  <a:srgbClr val="808080"/>
                </a:solidFill>
                <a:latin typeface="Calibri"/>
                <a:ea typeface="DejaVu Sans"/>
              </a:rPr>
              <a:t>E-mail/Login:</a:t>
            </a:r>
            <a:endParaRPr b="0" lang="pt-BR" sz="800" spc="-1" strike="noStrike">
              <a:latin typeface="Arial"/>
            </a:endParaRPr>
          </a:p>
        </p:txBody>
      </p:sp>
      <p:pic>
        <p:nvPicPr>
          <p:cNvPr id="355" name="Imagem 21" descr=""/>
          <p:cNvPicPr/>
          <p:nvPr/>
        </p:nvPicPr>
        <p:blipFill>
          <a:blip r:embed="rId4"/>
          <a:srcRect l="0" t="41245" r="0" b="51279"/>
          <a:stretch/>
        </p:blipFill>
        <p:spPr>
          <a:xfrm>
            <a:off x="4704480" y="2897280"/>
            <a:ext cx="5930280" cy="288360"/>
          </a:xfrm>
          <a:prstGeom prst="rect">
            <a:avLst/>
          </a:prstGeom>
          <a:ln>
            <a:noFill/>
          </a:ln>
        </p:spPr>
      </p:pic>
      <p:sp>
        <p:nvSpPr>
          <p:cNvPr id="356" name="CustomShape 8"/>
          <p:cNvSpPr/>
          <p:nvPr/>
        </p:nvSpPr>
        <p:spPr>
          <a:xfrm>
            <a:off x="5830920" y="2944800"/>
            <a:ext cx="988560" cy="21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800" spc="-1" strike="noStrike">
                <a:solidFill>
                  <a:srgbClr val="808080"/>
                </a:solidFill>
                <a:latin typeface="Calibri"/>
                <a:ea typeface="DejaVu Sans"/>
              </a:rPr>
              <a:t>Novo E-maill/Login:</a:t>
            </a:r>
            <a:endParaRPr b="0" lang="pt-BR" sz="800" spc="-1" strike="noStrike">
              <a:latin typeface="Arial"/>
            </a:endParaRPr>
          </a:p>
        </p:txBody>
      </p:sp>
      <p:pic>
        <p:nvPicPr>
          <p:cNvPr id="357" name="Imagem 26" descr=""/>
          <p:cNvPicPr/>
          <p:nvPr/>
        </p:nvPicPr>
        <p:blipFill>
          <a:blip r:embed="rId5"/>
          <a:srcRect l="0" t="41245" r="0" b="51279"/>
          <a:stretch/>
        </p:blipFill>
        <p:spPr>
          <a:xfrm>
            <a:off x="4704480" y="3270960"/>
            <a:ext cx="5930280" cy="288360"/>
          </a:xfrm>
          <a:prstGeom prst="rect">
            <a:avLst/>
          </a:prstGeom>
          <a:ln>
            <a:noFill/>
          </a:ln>
        </p:spPr>
      </p:pic>
      <p:sp>
        <p:nvSpPr>
          <p:cNvPr id="358" name="CustomShape 9"/>
          <p:cNvSpPr/>
          <p:nvPr/>
        </p:nvSpPr>
        <p:spPr>
          <a:xfrm>
            <a:off x="5548680" y="3318480"/>
            <a:ext cx="1229400" cy="21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800" spc="-1" strike="noStrike">
                <a:solidFill>
                  <a:srgbClr val="808080"/>
                </a:solidFill>
                <a:latin typeface="Calibri"/>
                <a:ea typeface="DejaVu Sans"/>
              </a:rPr>
              <a:t>Confirme o E-maill/Login: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59" name="CustomShape 10"/>
          <p:cNvSpPr/>
          <p:nvPr/>
        </p:nvSpPr>
        <p:spPr>
          <a:xfrm>
            <a:off x="5803200" y="4818960"/>
            <a:ext cx="688320" cy="21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800" spc="-1" strike="noStrike">
                <a:solidFill>
                  <a:srgbClr val="808080"/>
                </a:solidFill>
                <a:latin typeface="Calibri"/>
                <a:ea typeface="DejaVu Sans"/>
              </a:rPr>
              <a:t>Senha atual: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60" name="CustomShape 11"/>
          <p:cNvSpPr/>
          <p:nvPr/>
        </p:nvSpPr>
        <p:spPr>
          <a:xfrm>
            <a:off x="5803200" y="5268600"/>
            <a:ext cx="686880" cy="21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800" spc="-1" strike="noStrike">
                <a:solidFill>
                  <a:srgbClr val="808080"/>
                </a:solidFill>
                <a:latin typeface="Calibri"/>
                <a:ea typeface="DejaVu Sans"/>
              </a:rPr>
              <a:t>Nova senha: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61" name="CustomShape 12"/>
          <p:cNvSpPr/>
          <p:nvPr/>
        </p:nvSpPr>
        <p:spPr>
          <a:xfrm>
            <a:off x="5589000" y="5717880"/>
            <a:ext cx="929160" cy="21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800" spc="-1" strike="noStrike">
                <a:solidFill>
                  <a:srgbClr val="808080"/>
                </a:solidFill>
                <a:latin typeface="Calibri"/>
                <a:ea typeface="DejaVu Sans"/>
              </a:rPr>
              <a:t>Confirme a senha: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62" name="CustomShape 13"/>
          <p:cNvSpPr/>
          <p:nvPr/>
        </p:nvSpPr>
        <p:spPr>
          <a:xfrm>
            <a:off x="6837480" y="4850640"/>
            <a:ext cx="532800" cy="2102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800" spc="-1" strike="noStrike">
                <a:solidFill>
                  <a:srgbClr val="808080"/>
                </a:solidFill>
                <a:latin typeface="Calibri"/>
                <a:ea typeface="DejaVu Sans"/>
              </a:rPr>
              <a:t>xxxxxxxx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63" name="CustomShape 14"/>
          <p:cNvSpPr/>
          <p:nvPr/>
        </p:nvSpPr>
        <p:spPr>
          <a:xfrm>
            <a:off x="6837480" y="5329800"/>
            <a:ext cx="532800" cy="2102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800" spc="-1" strike="noStrike">
                <a:solidFill>
                  <a:srgbClr val="808080"/>
                </a:solidFill>
                <a:latin typeface="Calibri"/>
                <a:ea typeface="DejaVu Sans"/>
              </a:rPr>
              <a:t>xxxxxxxx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364" name="CustomShape 15"/>
          <p:cNvSpPr/>
          <p:nvPr/>
        </p:nvSpPr>
        <p:spPr>
          <a:xfrm>
            <a:off x="6848640" y="5701320"/>
            <a:ext cx="532800" cy="2102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800" spc="-1" strike="noStrike">
                <a:solidFill>
                  <a:srgbClr val="808080"/>
                </a:solidFill>
                <a:latin typeface="Calibri"/>
                <a:ea typeface="DejaVu Sans"/>
              </a:rPr>
              <a:t>xxxxxxxx</a:t>
            </a:r>
            <a:endParaRPr b="0" lang="pt-BR" sz="800" spc="-1" strike="noStrike">
              <a:latin typeface="Arial"/>
            </a:endParaRPr>
          </a:p>
        </p:txBody>
      </p:sp>
      <p:pic>
        <p:nvPicPr>
          <p:cNvPr id="365" name="Imagem 34" descr=""/>
          <p:cNvPicPr/>
          <p:nvPr/>
        </p:nvPicPr>
        <p:blipFill>
          <a:blip r:embed="rId6"/>
          <a:srcRect l="1613" t="52853" r="-1613" b="17177"/>
          <a:stretch/>
        </p:blipFill>
        <p:spPr>
          <a:xfrm>
            <a:off x="5797440" y="6119280"/>
            <a:ext cx="4770360" cy="596880"/>
          </a:xfrm>
          <a:prstGeom prst="rect">
            <a:avLst/>
          </a:prstGeom>
          <a:ln>
            <a:noFill/>
          </a:ln>
        </p:spPr>
      </p:pic>
      <p:sp>
        <p:nvSpPr>
          <p:cNvPr id="366" name="CustomShape 16"/>
          <p:cNvSpPr/>
          <p:nvPr/>
        </p:nvSpPr>
        <p:spPr>
          <a:xfrm>
            <a:off x="0" y="7200"/>
            <a:ext cx="12191400" cy="1671120"/>
          </a:xfrm>
          <a:prstGeom prst="rect">
            <a:avLst/>
          </a:prstGeom>
          <a:solidFill>
            <a:srgbClr val="d2885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7"/>
          <p:cNvSpPr/>
          <p:nvPr/>
        </p:nvSpPr>
        <p:spPr>
          <a:xfrm>
            <a:off x="2613240" y="735480"/>
            <a:ext cx="116640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Home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68" name="CustomShape 18"/>
          <p:cNvSpPr/>
          <p:nvPr/>
        </p:nvSpPr>
        <p:spPr>
          <a:xfrm>
            <a:off x="3580920" y="7354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Cardápio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69" name="CustomShape 19"/>
          <p:cNvSpPr/>
          <p:nvPr/>
        </p:nvSpPr>
        <p:spPr>
          <a:xfrm>
            <a:off x="5091840" y="7354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Quem Somos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70" name="CustomShape 20"/>
          <p:cNvSpPr/>
          <p:nvPr/>
        </p:nvSpPr>
        <p:spPr>
          <a:xfrm>
            <a:off x="6543000" y="746280"/>
            <a:ext cx="1699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Contato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371" name="Group 21"/>
          <p:cNvGrpSpPr/>
          <p:nvPr/>
        </p:nvGrpSpPr>
        <p:grpSpPr>
          <a:xfrm>
            <a:off x="9219960" y="685080"/>
            <a:ext cx="457200" cy="454680"/>
            <a:chOff x="9219960" y="685080"/>
            <a:chExt cx="457200" cy="454680"/>
          </a:xfrm>
        </p:grpSpPr>
        <p:pic>
          <p:nvPicPr>
            <p:cNvPr id="372" name="Picture 4" descr=""/>
            <p:cNvPicPr/>
            <p:nvPr/>
          </p:nvPicPr>
          <p:blipFill>
            <a:blip r:embed="rId7"/>
            <a:stretch/>
          </p:blipFill>
          <p:spPr>
            <a:xfrm>
              <a:off x="9238320" y="685080"/>
              <a:ext cx="438840" cy="40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3" name="CustomShape 22"/>
            <p:cNvSpPr/>
            <p:nvPr/>
          </p:nvSpPr>
          <p:spPr>
            <a:xfrm>
              <a:off x="9219960" y="685080"/>
              <a:ext cx="438840" cy="454680"/>
            </a:xfrm>
            <a:prstGeom prst="ellipse">
              <a:avLst/>
            </a:prstGeom>
            <a:noFill/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74" name="Imagem 24" descr=""/>
          <p:cNvPicPr/>
          <p:nvPr/>
        </p:nvPicPr>
        <p:blipFill>
          <a:blip r:embed="rId8"/>
          <a:srcRect l="81859" t="27529" r="8391" b="19876"/>
          <a:stretch/>
        </p:blipFill>
        <p:spPr>
          <a:xfrm>
            <a:off x="10699560" y="539640"/>
            <a:ext cx="1017360" cy="789480"/>
          </a:xfrm>
          <a:prstGeom prst="rect">
            <a:avLst/>
          </a:prstGeom>
          <a:ln>
            <a:noFill/>
          </a:ln>
        </p:spPr>
      </p:pic>
      <p:sp>
        <p:nvSpPr>
          <p:cNvPr id="375" name="CustomShape 23"/>
          <p:cNvSpPr/>
          <p:nvPr/>
        </p:nvSpPr>
        <p:spPr>
          <a:xfrm>
            <a:off x="8453520" y="773640"/>
            <a:ext cx="313668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Olá, xxx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376" name="Imagem 42" descr=""/>
          <p:cNvPicPr/>
          <p:nvPr/>
        </p:nvPicPr>
        <p:blipFill>
          <a:blip r:embed="rId9"/>
          <a:srcRect l="1456" t="0" r="0" b="0"/>
          <a:stretch/>
        </p:blipFill>
        <p:spPr>
          <a:xfrm>
            <a:off x="168480" y="205560"/>
            <a:ext cx="1612440" cy="1264680"/>
          </a:xfrm>
          <a:prstGeom prst="rect">
            <a:avLst/>
          </a:prstGeom>
          <a:ln>
            <a:noFill/>
          </a:ln>
        </p:spPr>
      </p:pic>
      <p:sp>
        <p:nvSpPr>
          <p:cNvPr id="377" name="CustomShape 24"/>
          <p:cNvSpPr/>
          <p:nvPr/>
        </p:nvSpPr>
        <p:spPr>
          <a:xfrm>
            <a:off x="350280" y="206640"/>
            <a:ext cx="1248480" cy="2710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LOGO</a:t>
            </a:r>
            <a:endParaRPr b="0" lang="pt-BR" sz="1200" spc="-1" strike="noStrike">
              <a:latin typeface="Arial"/>
            </a:endParaRPr>
          </a:p>
        </p:txBody>
      </p:sp>
      <p:grpSp>
        <p:nvGrpSpPr>
          <p:cNvPr id="378" name="Group 25"/>
          <p:cNvGrpSpPr/>
          <p:nvPr/>
        </p:nvGrpSpPr>
        <p:grpSpPr>
          <a:xfrm>
            <a:off x="8358480" y="493200"/>
            <a:ext cx="645120" cy="642240"/>
            <a:chOff x="8358480" y="493200"/>
            <a:chExt cx="645120" cy="642240"/>
          </a:xfrm>
        </p:grpSpPr>
        <p:pic>
          <p:nvPicPr>
            <p:cNvPr id="379" name="Imagem 34" descr=""/>
            <p:cNvPicPr/>
            <p:nvPr/>
          </p:nvPicPr>
          <p:blipFill>
            <a:blip r:embed="rId10"/>
            <a:stretch/>
          </p:blipFill>
          <p:spPr>
            <a:xfrm>
              <a:off x="8358480" y="680760"/>
              <a:ext cx="454680" cy="4546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80" name="Group 26"/>
            <p:cNvGrpSpPr/>
            <p:nvPr/>
          </p:nvGrpSpPr>
          <p:grpSpPr>
            <a:xfrm>
              <a:off x="8665560" y="493200"/>
              <a:ext cx="338040" cy="307080"/>
              <a:chOff x="8665560" y="493200"/>
              <a:chExt cx="338040" cy="307080"/>
            </a:xfrm>
          </p:grpSpPr>
          <p:sp>
            <p:nvSpPr>
              <p:cNvPr id="381" name="CustomShape 27"/>
              <p:cNvSpPr/>
              <p:nvPr/>
            </p:nvSpPr>
            <p:spPr>
              <a:xfrm>
                <a:off x="8665560" y="493200"/>
                <a:ext cx="338040" cy="3070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82" name="CustomShape 28"/>
              <p:cNvSpPr/>
              <p:nvPr/>
            </p:nvSpPr>
            <p:spPr>
              <a:xfrm>
                <a:off x="8709120" y="524880"/>
                <a:ext cx="275040" cy="225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pt-BR" sz="9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1</a:t>
                </a:r>
                <a:endParaRPr b="0" lang="pt-BR" sz="900" spc="-1" strike="noStrike">
                  <a:latin typeface="Arial"/>
                </a:endParaRPr>
              </a:p>
            </p:txBody>
          </p:sp>
        </p:grpSp>
      </p:grpSp>
      <p:sp>
        <p:nvSpPr>
          <p:cNvPr id="383" name="CustomShape 29"/>
          <p:cNvSpPr/>
          <p:nvPr/>
        </p:nvSpPr>
        <p:spPr>
          <a:xfrm>
            <a:off x="9648000" y="982800"/>
            <a:ext cx="107820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1"/>
              </a:rPr>
              <a:t>Minha conta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2"/>
              </a:rPr>
              <a:t>Meus pedidos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3"/>
              </a:rPr>
              <a:t>Não é você? Sair</a:t>
            </a:r>
            <a:endParaRPr b="0" lang="pt-BR" sz="900" spc="-1" strike="noStrike">
              <a:latin typeface="Arial"/>
            </a:endParaRPr>
          </a:p>
        </p:txBody>
      </p:sp>
      <p:sp>
        <p:nvSpPr>
          <p:cNvPr id="384" name="CustomShape 30"/>
          <p:cNvSpPr/>
          <p:nvPr/>
        </p:nvSpPr>
        <p:spPr>
          <a:xfrm>
            <a:off x="4798080" y="2520"/>
            <a:ext cx="2185560" cy="362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Minha Conta E-mail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855</TotalTime>
  <Application>LibreOffice/6.0.7.3$Windows_X86_64 LibreOffice_project/dc89aa7a9eabfd848af146d5086077aeed2ae4a5</Application>
  <Words>810</Words>
  <Paragraphs>371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2021-02-28T07:33:35Z</dcterms:created>
  <dc:creator>Helena Nakamura</dc:creator>
  <dc:description/>
  <dc:language>pt-BR</dc:language>
  <cp:lastModifiedBy/>
  <dcterms:modified xsi:type="dcterms:W3CDTF">2021-03-05T11:27:24Z</dcterms:modified>
  <cp:revision>44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18</vt:i4>
  </property>
</Properties>
</file>